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 b="def" i="def"/>
      <a:tcStyle>
        <a:tcBdr/>
        <a:fill>
          <a:solidFill>
            <a:srgbClr val="E9EFF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0" name="Shape 11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/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/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le Text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3" name="Body Level One…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le Text"/>
          <p:cNvSpPr/>
          <p:nvPr>
            <p:ph type="title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2" name="Body Level One…"/>
          <p:cNvSpPr/>
          <p:nvPr>
            <p:ph type="body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/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/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/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2400"/>
            </a:lvl1pPr>
            <a:lvl2pPr marL="0" indent="457200">
              <a:buSzTx/>
              <a:buFontTx/>
              <a:buNone/>
              <a:defRPr b="1" sz="2400"/>
            </a:lvl2pPr>
            <a:lvl3pPr marL="0" indent="914400">
              <a:buSzTx/>
              <a:buFontTx/>
              <a:buNone/>
              <a:defRPr b="1" sz="2400"/>
            </a:lvl3pPr>
            <a:lvl4pPr marL="0" indent="1371600">
              <a:buSzTx/>
              <a:buFontTx/>
              <a:buNone/>
              <a:defRPr b="1" sz="2400"/>
            </a:lvl4pPr>
            <a:lvl5pPr marL="0" indent="1828800"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Текст 4"/>
          <p:cNvSpPr/>
          <p:nvPr>
            <p:ph type="body" sz="quarter" idx="13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b="1" sz="2400"/>
            </a:pPr>
          </a:p>
        </p:txBody>
      </p:sp>
      <p:sp>
        <p:nvSpPr>
          <p:cNvPr id="50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/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Текст 3"/>
          <p:cNvSpPr/>
          <p:nvPr>
            <p:ph type="body" sz="quarter" idx="13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</a:p>
        </p:txBody>
      </p:sp>
      <p:sp>
        <p:nvSpPr>
          <p:cNvPr id="75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Рисунок 2"/>
          <p:cNvSpPr/>
          <p:nvPr>
            <p:ph type="pic" sz="half" idx="13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Body Level One…"/>
          <p:cNvSpPr/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/>
          <p:nvPr>
            <p:ph type="sldNum" sz="quarter" idx="2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Box 4"/>
          <p:cNvSpPr/>
          <p:nvPr/>
        </p:nvSpPr>
        <p:spPr>
          <a:xfrm>
            <a:off x="1812544" y="60662"/>
            <a:ext cx="8566905" cy="5480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b="1" sz="3200">
                <a:solidFill>
                  <a:srgbClr val="009EEC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Чеченский государственный университет</a:t>
            </a:r>
          </a:p>
        </p:txBody>
      </p:sp>
      <p:sp>
        <p:nvSpPr>
          <p:cNvPr id="113" name="TextBox 6"/>
          <p:cNvSpPr/>
          <p:nvPr/>
        </p:nvSpPr>
        <p:spPr>
          <a:xfrm>
            <a:off x="1230281" y="645437"/>
            <a:ext cx="9731435" cy="4097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2200" u="sng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Наименование факультета (института)</a:t>
            </a:r>
          </a:p>
        </p:txBody>
      </p:sp>
      <p:sp>
        <p:nvSpPr>
          <p:cNvPr id="114" name="TextBox 7"/>
          <p:cNvSpPr/>
          <p:nvPr/>
        </p:nvSpPr>
        <p:spPr>
          <a:xfrm>
            <a:off x="1390531" y="1076324"/>
            <a:ext cx="9410932" cy="4097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2200" u="sng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Наименование кафедры</a:t>
            </a:r>
          </a:p>
        </p:txBody>
      </p:sp>
      <p:sp>
        <p:nvSpPr>
          <p:cNvPr id="115" name="Прямоугольник 9"/>
          <p:cNvSpPr/>
          <p:nvPr/>
        </p:nvSpPr>
        <p:spPr>
          <a:xfrm>
            <a:off x="3730957" y="2533133"/>
            <a:ext cx="6334582" cy="701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 sz="4000">
                <a:solidFill>
                  <a:srgbClr val="FFFFFF"/>
                </a:solidFill>
                <a:latin typeface="Franklin Gothic Heavy"/>
                <a:ea typeface="Franklin Gothic Heavy"/>
                <a:cs typeface="Franklin Gothic Heavy"/>
                <a:sym typeface="Franklin Gothic Heavy"/>
              </a:defRPr>
            </a:lvl1pPr>
          </a:lstStyle>
          <a:p>
            <a:pPr/>
            <a:r>
              <a:t>Портфолио магистранта</a:t>
            </a:r>
          </a:p>
        </p:txBody>
      </p:sp>
      <p:sp>
        <p:nvSpPr>
          <p:cNvPr id="116" name="Скругленный прямоугольник 10"/>
          <p:cNvSpPr/>
          <p:nvPr/>
        </p:nvSpPr>
        <p:spPr>
          <a:xfrm>
            <a:off x="835058" y="3898560"/>
            <a:ext cx="1801092" cy="180109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>
            <a:solidFill>
              <a:srgbClr val="42719B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17" name="Прямоугольник 11"/>
          <p:cNvSpPr/>
          <p:nvPr/>
        </p:nvSpPr>
        <p:spPr>
          <a:xfrm>
            <a:off x="2924725" y="3951523"/>
            <a:ext cx="6345199" cy="4862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800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ФИО</a:t>
            </a:r>
            <a:r>
              <a:rPr>
                <a:solidFill>
                  <a:srgbClr val="FFFFFF"/>
                </a:solidFill>
              </a:rPr>
              <a:t>:___________________________</a:t>
            </a:r>
          </a:p>
        </p:txBody>
      </p:sp>
      <p:sp>
        <p:nvSpPr>
          <p:cNvPr id="118" name="Прямоугольник 12"/>
          <p:cNvSpPr/>
          <p:nvPr/>
        </p:nvSpPr>
        <p:spPr>
          <a:xfrm>
            <a:off x="2924725" y="4474298"/>
            <a:ext cx="7464602" cy="4370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Форма обучения: ______________________</a:t>
            </a:r>
          </a:p>
        </p:txBody>
      </p:sp>
      <p:sp>
        <p:nvSpPr>
          <p:cNvPr id="119" name="Прямоугольник 13"/>
          <p:cNvSpPr/>
          <p:nvPr/>
        </p:nvSpPr>
        <p:spPr>
          <a:xfrm>
            <a:off x="2924724" y="4890337"/>
            <a:ext cx="6415496" cy="437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400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Направление:</a:t>
            </a:r>
            <a:r>
              <a:rPr>
                <a:solidFill>
                  <a:srgbClr val="85D7FF"/>
                </a:solidFill>
              </a:rPr>
              <a:t> </a:t>
            </a:r>
            <a:r>
              <a:rPr>
                <a:solidFill>
                  <a:srgbClr val="FFFFFF"/>
                </a:solidFill>
              </a:rPr>
              <a:t>_________________________</a:t>
            </a:r>
          </a:p>
        </p:txBody>
      </p:sp>
      <p:sp>
        <p:nvSpPr>
          <p:cNvPr id="120" name="Прямоугольник 14"/>
          <p:cNvSpPr/>
          <p:nvPr/>
        </p:nvSpPr>
        <p:spPr>
          <a:xfrm>
            <a:off x="2924723" y="5320669"/>
            <a:ext cx="6420407" cy="437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400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Профиль:  </a:t>
            </a:r>
            <a:r>
              <a:rPr>
                <a:solidFill>
                  <a:srgbClr val="FFFFFF"/>
                </a:solidFill>
              </a:rPr>
              <a:t>____________________________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E8EFF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" name="Изображение 1" descr="Изображение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5117" y="150741"/>
            <a:ext cx="927101" cy="685801"/>
          </a:xfrm>
          <a:prstGeom prst="rect">
            <a:avLst/>
          </a:prstGeom>
          <a:ln w="12700">
            <a:miter lim="400000"/>
          </a:ln>
        </p:spPr>
      </p:pic>
      <p:sp>
        <p:nvSpPr>
          <p:cNvPr id="226" name="Прямоугольник 2"/>
          <p:cNvSpPr/>
          <p:nvPr/>
        </p:nvSpPr>
        <p:spPr>
          <a:xfrm>
            <a:off x="5162909" y="271092"/>
            <a:ext cx="1862843" cy="437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b="1"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Статьи ВАК</a:t>
            </a:r>
          </a:p>
        </p:txBody>
      </p:sp>
      <p:grpSp>
        <p:nvGrpSpPr>
          <p:cNvPr id="229" name="Прямоугольник 9"/>
          <p:cNvGrpSpPr/>
          <p:nvPr/>
        </p:nvGrpSpPr>
        <p:grpSpPr>
          <a:xfrm>
            <a:off x="195117" y="1778099"/>
            <a:ext cx="11798410" cy="669678"/>
            <a:chOff x="0" y="0"/>
            <a:chExt cx="11798408" cy="669676"/>
          </a:xfrm>
        </p:grpSpPr>
        <p:sp>
          <p:nvSpPr>
            <p:cNvPr id="227" name="Rectangle"/>
            <p:cNvSpPr/>
            <p:nvPr/>
          </p:nvSpPr>
          <p:spPr>
            <a:xfrm>
              <a:off x="-1" y="-1"/>
              <a:ext cx="11798410" cy="669678"/>
            </a:xfrm>
            <a:prstGeom prst="rect">
              <a:avLst/>
            </a:prstGeom>
            <a:solidFill>
              <a:srgbClr val="FFF2CB"/>
            </a:solidFill>
            <a:ln w="12700" cap="flat">
              <a:solidFill>
                <a:srgbClr val="F5BD1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b="1" u="sng">
                  <a:solidFill>
                    <a:srgbClr val="FF0000"/>
                  </a:solidFill>
                </a:defRPr>
              </a:pPr>
            </a:p>
          </p:txBody>
        </p:sp>
        <p:sp>
          <p:nvSpPr>
            <p:cNvPr id="228" name="Необходимо написать тему статьи и сделать из нее гиперссылку"/>
            <p:cNvSpPr/>
            <p:nvPr/>
          </p:nvSpPr>
          <p:spPr>
            <a:xfrm>
              <a:off x="-1" y="143067"/>
              <a:ext cx="11798410" cy="3835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 b="1" sz="2000"/>
              </a:pPr>
              <a:r>
                <a:t>Необходимо написать тему статьи и сделать из нее </a:t>
              </a:r>
              <a:r>
                <a:rPr u="sng">
                  <a:solidFill>
                    <a:srgbClr val="FF0000"/>
                  </a:solidFill>
                </a:rPr>
                <a:t>гиперссылку</a:t>
              </a:r>
            </a:p>
          </p:txBody>
        </p:sp>
      </p:grpSp>
      <p:sp>
        <p:nvSpPr>
          <p:cNvPr id="230" name="Прямоугольник 10"/>
          <p:cNvSpPr/>
          <p:nvPr/>
        </p:nvSpPr>
        <p:spPr>
          <a:xfrm>
            <a:off x="195117" y="2728106"/>
            <a:ext cx="11798410" cy="669677"/>
          </a:xfrm>
          <a:prstGeom prst="rect">
            <a:avLst/>
          </a:prstGeom>
          <a:solidFill>
            <a:srgbClr val="FFF2CB"/>
          </a:solidFill>
          <a:ln w="12700">
            <a:solidFill>
              <a:srgbClr val="F5BD14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31" name="Прямоугольник 11"/>
          <p:cNvSpPr/>
          <p:nvPr/>
        </p:nvSpPr>
        <p:spPr>
          <a:xfrm>
            <a:off x="195117" y="3678113"/>
            <a:ext cx="11798410" cy="669677"/>
          </a:xfrm>
          <a:prstGeom prst="rect">
            <a:avLst/>
          </a:prstGeom>
          <a:solidFill>
            <a:srgbClr val="FFF2CB"/>
          </a:solidFill>
          <a:ln w="12700">
            <a:solidFill>
              <a:srgbClr val="F5BD14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32" name="Прямоугольник 12"/>
          <p:cNvSpPr/>
          <p:nvPr/>
        </p:nvSpPr>
        <p:spPr>
          <a:xfrm>
            <a:off x="195117" y="4628120"/>
            <a:ext cx="11798410" cy="669678"/>
          </a:xfrm>
          <a:prstGeom prst="rect">
            <a:avLst/>
          </a:prstGeom>
          <a:solidFill>
            <a:srgbClr val="FFF2CB"/>
          </a:solidFill>
          <a:ln w="12700">
            <a:solidFill>
              <a:srgbClr val="F5BD14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33" name="Прямоугольник 13"/>
          <p:cNvSpPr/>
          <p:nvPr/>
        </p:nvSpPr>
        <p:spPr>
          <a:xfrm>
            <a:off x="0" y="1065886"/>
            <a:ext cx="12192000" cy="41523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34" name="Прямоугольник 14"/>
          <p:cNvSpPr/>
          <p:nvPr/>
        </p:nvSpPr>
        <p:spPr>
          <a:xfrm>
            <a:off x="2678958" y="1121523"/>
            <a:ext cx="9513042" cy="303964"/>
          </a:xfrm>
          <a:prstGeom prst="rect">
            <a:avLst/>
          </a:prstGeom>
          <a:solidFill>
            <a:srgbClr val="4175B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35" name="Прямоугольник 15"/>
          <p:cNvSpPr/>
          <p:nvPr/>
        </p:nvSpPr>
        <p:spPr>
          <a:xfrm>
            <a:off x="0" y="1121523"/>
            <a:ext cx="2611225" cy="303963"/>
          </a:xfrm>
          <a:prstGeom prst="rect">
            <a:avLst/>
          </a:prstGeom>
          <a:solidFill>
            <a:srgbClr val="FFF2CB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36" name="Прямоугольник 16"/>
          <p:cNvSpPr/>
          <p:nvPr/>
        </p:nvSpPr>
        <p:spPr>
          <a:xfrm>
            <a:off x="195117" y="5578128"/>
            <a:ext cx="11798410" cy="669677"/>
          </a:xfrm>
          <a:prstGeom prst="rect">
            <a:avLst/>
          </a:prstGeom>
          <a:solidFill>
            <a:srgbClr val="FFF2CB"/>
          </a:solidFill>
          <a:ln w="12700">
            <a:solidFill>
              <a:srgbClr val="F5BD14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DEEBF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8" name="Изображение 1" descr="Изображение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5117" y="150741"/>
            <a:ext cx="927101" cy="685801"/>
          </a:xfrm>
          <a:prstGeom prst="rect">
            <a:avLst/>
          </a:prstGeom>
          <a:ln w="12700">
            <a:miter lim="400000"/>
          </a:ln>
        </p:spPr>
      </p:pic>
      <p:sp>
        <p:nvSpPr>
          <p:cNvPr id="239" name="Прямоугольник 2"/>
          <p:cNvSpPr/>
          <p:nvPr/>
        </p:nvSpPr>
        <p:spPr>
          <a:xfrm>
            <a:off x="5035885" y="271092"/>
            <a:ext cx="2116892" cy="437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b="1"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Статьи РИНЦ</a:t>
            </a:r>
          </a:p>
        </p:txBody>
      </p:sp>
      <p:grpSp>
        <p:nvGrpSpPr>
          <p:cNvPr id="242" name="Прямоугольник 4"/>
          <p:cNvGrpSpPr/>
          <p:nvPr/>
        </p:nvGrpSpPr>
        <p:grpSpPr>
          <a:xfrm>
            <a:off x="195117" y="1825001"/>
            <a:ext cx="11798410" cy="736645"/>
            <a:chOff x="0" y="0"/>
            <a:chExt cx="11798408" cy="736643"/>
          </a:xfrm>
        </p:grpSpPr>
        <p:sp>
          <p:nvSpPr>
            <p:cNvPr id="240" name="Rectangle"/>
            <p:cNvSpPr/>
            <p:nvPr/>
          </p:nvSpPr>
          <p:spPr>
            <a:xfrm>
              <a:off x="-1" y="0"/>
              <a:ext cx="11798410" cy="736644"/>
            </a:xfrm>
            <a:prstGeom prst="rect">
              <a:avLst/>
            </a:prstGeom>
            <a:solidFill>
              <a:srgbClr val="FFF2CB"/>
            </a:solidFill>
            <a:ln w="12700" cap="flat">
              <a:solidFill>
                <a:srgbClr val="F5BD1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0000"/>
                  </a:solidFill>
                </a:defRPr>
              </a:pPr>
            </a:p>
          </p:txBody>
        </p:sp>
        <p:sp>
          <p:nvSpPr>
            <p:cNvPr id="241" name="Необходимо написать тему статьи и сделать из нее гиперссылку"/>
            <p:cNvSpPr/>
            <p:nvPr/>
          </p:nvSpPr>
          <p:spPr>
            <a:xfrm>
              <a:off x="-1" y="176552"/>
              <a:ext cx="11798410" cy="3835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 b="1" sz="2000"/>
              </a:pPr>
              <a:r>
                <a:t>Необходимо написать тему статьи и сделать из нее </a:t>
              </a:r>
              <a:r>
                <a:rPr u="sng">
                  <a:solidFill>
                    <a:srgbClr val="FF0000"/>
                  </a:solidFill>
                </a:rPr>
                <a:t>гиперссылку</a:t>
              </a:r>
            </a:p>
          </p:txBody>
        </p:sp>
      </p:grpSp>
      <p:sp>
        <p:nvSpPr>
          <p:cNvPr id="243" name="Прямоугольник 5"/>
          <p:cNvSpPr/>
          <p:nvPr/>
        </p:nvSpPr>
        <p:spPr>
          <a:xfrm>
            <a:off x="195117" y="2775008"/>
            <a:ext cx="11798410" cy="736645"/>
          </a:xfrm>
          <a:prstGeom prst="rect">
            <a:avLst/>
          </a:prstGeom>
          <a:solidFill>
            <a:srgbClr val="FFF2CB"/>
          </a:solidFill>
          <a:ln w="12700">
            <a:solidFill>
              <a:srgbClr val="F5BD14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44" name="Прямоугольник 6"/>
          <p:cNvSpPr/>
          <p:nvPr/>
        </p:nvSpPr>
        <p:spPr>
          <a:xfrm>
            <a:off x="195117" y="3725016"/>
            <a:ext cx="11798410" cy="736645"/>
          </a:xfrm>
          <a:prstGeom prst="rect">
            <a:avLst/>
          </a:prstGeom>
          <a:solidFill>
            <a:srgbClr val="FFF2CB"/>
          </a:solidFill>
          <a:ln w="12700">
            <a:solidFill>
              <a:srgbClr val="F5BD14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45" name="Прямоугольник 7"/>
          <p:cNvSpPr/>
          <p:nvPr/>
        </p:nvSpPr>
        <p:spPr>
          <a:xfrm>
            <a:off x="195117" y="4675023"/>
            <a:ext cx="11798410" cy="736645"/>
          </a:xfrm>
          <a:prstGeom prst="rect">
            <a:avLst/>
          </a:prstGeom>
          <a:solidFill>
            <a:srgbClr val="FFF2CB"/>
          </a:solidFill>
          <a:ln w="12700">
            <a:solidFill>
              <a:srgbClr val="F5BD14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46" name="Прямоугольник 8"/>
          <p:cNvSpPr/>
          <p:nvPr/>
        </p:nvSpPr>
        <p:spPr>
          <a:xfrm>
            <a:off x="0" y="1065886"/>
            <a:ext cx="12192000" cy="41523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47" name="Прямоугольник 9"/>
          <p:cNvSpPr/>
          <p:nvPr/>
        </p:nvSpPr>
        <p:spPr>
          <a:xfrm>
            <a:off x="2678958" y="1121523"/>
            <a:ext cx="9513042" cy="303964"/>
          </a:xfrm>
          <a:prstGeom prst="rect">
            <a:avLst/>
          </a:prstGeom>
          <a:solidFill>
            <a:srgbClr val="4175B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48" name="Прямоугольник 10"/>
          <p:cNvSpPr/>
          <p:nvPr/>
        </p:nvSpPr>
        <p:spPr>
          <a:xfrm>
            <a:off x="0" y="1121523"/>
            <a:ext cx="2611225" cy="303963"/>
          </a:xfrm>
          <a:prstGeom prst="rect">
            <a:avLst/>
          </a:prstGeom>
          <a:solidFill>
            <a:srgbClr val="FFF2CB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49" name="Прямоугольник 11"/>
          <p:cNvSpPr/>
          <p:nvPr/>
        </p:nvSpPr>
        <p:spPr>
          <a:xfrm>
            <a:off x="195117" y="5660828"/>
            <a:ext cx="11798410" cy="736645"/>
          </a:xfrm>
          <a:prstGeom prst="rect">
            <a:avLst/>
          </a:prstGeom>
          <a:solidFill>
            <a:srgbClr val="FFF2CB"/>
          </a:solidFill>
          <a:ln w="12700">
            <a:solidFill>
              <a:srgbClr val="F5BD14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DEEBF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1" name="Изображение 1" descr="Изображение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5117" y="150741"/>
            <a:ext cx="927101" cy="685801"/>
          </a:xfrm>
          <a:prstGeom prst="rect">
            <a:avLst/>
          </a:prstGeom>
          <a:ln w="12700">
            <a:miter lim="400000"/>
          </a:ln>
        </p:spPr>
      </p:pic>
      <p:sp>
        <p:nvSpPr>
          <p:cNvPr id="252" name="Прямоугольник 2"/>
          <p:cNvSpPr/>
          <p:nvPr/>
        </p:nvSpPr>
        <p:spPr>
          <a:xfrm>
            <a:off x="3639883" y="271092"/>
            <a:ext cx="4908909" cy="437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b="1"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Выступления на конференциях</a:t>
            </a:r>
          </a:p>
        </p:txBody>
      </p:sp>
      <p:grpSp>
        <p:nvGrpSpPr>
          <p:cNvPr id="255" name="Прямоугольник 3"/>
          <p:cNvGrpSpPr/>
          <p:nvPr/>
        </p:nvGrpSpPr>
        <p:grpSpPr>
          <a:xfrm>
            <a:off x="195117" y="1566680"/>
            <a:ext cx="11798410" cy="4844169"/>
            <a:chOff x="0" y="0"/>
            <a:chExt cx="11798408" cy="4844167"/>
          </a:xfrm>
        </p:grpSpPr>
        <p:sp>
          <p:nvSpPr>
            <p:cNvPr id="253" name="Rectangle"/>
            <p:cNvSpPr/>
            <p:nvPr/>
          </p:nvSpPr>
          <p:spPr>
            <a:xfrm>
              <a:off x="-1" y="-1"/>
              <a:ext cx="11798410" cy="4844169"/>
            </a:xfrm>
            <a:prstGeom prst="rect">
              <a:avLst/>
            </a:prstGeom>
            <a:solidFill>
              <a:srgbClr val="FFF2CB"/>
            </a:solidFill>
            <a:ln w="12700" cap="flat">
              <a:solidFill>
                <a:srgbClr val="F5BD1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b="1"/>
              </a:pPr>
            </a:p>
          </p:txBody>
        </p:sp>
        <p:sp>
          <p:nvSpPr>
            <p:cNvPr id="254" name="Наименование и время проведения конференции и указать ссылку"/>
            <p:cNvSpPr/>
            <p:nvPr/>
          </p:nvSpPr>
          <p:spPr>
            <a:xfrm>
              <a:off x="-1" y="477713"/>
              <a:ext cx="11798410" cy="38887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>
                <a:defRPr b="1" sz="2000"/>
              </a:pPr>
              <a:r>
                <a:t>Наименование и время проведения конференции и указать ссылку</a:t>
              </a:r>
              <a:endParaRPr>
                <a:solidFill>
                  <a:srgbClr val="FFFFFF"/>
                </a:solidFill>
              </a:endParaRPr>
            </a:p>
            <a:p>
              <a:pPr>
                <a:defRPr b="1" sz="2000"/>
              </a:pPr>
            </a:p>
            <a:p>
              <a:pPr>
                <a:defRPr b="1" sz="2000"/>
              </a:pPr>
            </a:p>
            <a:p>
              <a:pPr>
                <a:defRPr b="1" sz="2000"/>
              </a:pPr>
            </a:p>
            <a:p>
              <a:pPr>
                <a:defRPr b="1" sz="2000"/>
              </a:pPr>
            </a:p>
            <a:p>
              <a:pPr>
                <a:defRPr b="1" sz="2000"/>
              </a:pPr>
            </a:p>
            <a:p>
              <a:pPr>
                <a:defRPr b="1" sz="2000"/>
              </a:pPr>
            </a:p>
            <a:p>
              <a:pPr>
                <a:defRPr b="1" sz="2000"/>
              </a:pPr>
            </a:p>
            <a:p>
              <a:pPr>
                <a:defRPr b="1" sz="2000"/>
              </a:pPr>
            </a:p>
            <a:p>
              <a:pPr>
                <a:defRPr b="1" sz="2000"/>
              </a:pPr>
            </a:p>
            <a:p>
              <a:pPr>
                <a:defRPr b="1" sz="2000"/>
              </a:pPr>
            </a:p>
            <a:p>
              <a:pPr>
                <a:defRPr b="1" sz="2000"/>
              </a:pPr>
            </a:p>
            <a:p>
              <a:pPr>
                <a:defRPr b="1" sz="2000"/>
              </a:pPr>
              <a:r>
                <a:t> </a:t>
              </a:r>
            </a:p>
          </p:txBody>
        </p:sp>
      </p:grpSp>
      <p:sp>
        <p:nvSpPr>
          <p:cNvPr id="256" name="Прямоугольник 4"/>
          <p:cNvSpPr/>
          <p:nvPr/>
        </p:nvSpPr>
        <p:spPr>
          <a:xfrm>
            <a:off x="0" y="1065886"/>
            <a:ext cx="12192000" cy="41523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57" name="Прямоугольник 5"/>
          <p:cNvSpPr/>
          <p:nvPr/>
        </p:nvSpPr>
        <p:spPr>
          <a:xfrm>
            <a:off x="2678958" y="1121523"/>
            <a:ext cx="9513042" cy="303964"/>
          </a:xfrm>
          <a:prstGeom prst="rect">
            <a:avLst/>
          </a:prstGeom>
          <a:solidFill>
            <a:srgbClr val="4175B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58" name="Прямоугольник 6"/>
          <p:cNvSpPr/>
          <p:nvPr/>
        </p:nvSpPr>
        <p:spPr>
          <a:xfrm>
            <a:off x="0" y="1121523"/>
            <a:ext cx="2611225" cy="303963"/>
          </a:xfrm>
          <a:prstGeom prst="rect">
            <a:avLst/>
          </a:prstGeom>
          <a:solidFill>
            <a:srgbClr val="FFF2CB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DEEBF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Заголовок 1"/>
          <p:cNvSpPr/>
          <p:nvPr>
            <p:ph type="title"/>
          </p:nvPr>
        </p:nvSpPr>
        <p:spPr>
          <a:xfrm>
            <a:off x="2200588" y="239557"/>
            <a:ext cx="7790823" cy="624803"/>
          </a:xfrm>
          <a:prstGeom prst="rect">
            <a:avLst/>
          </a:prstGeom>
        </p:spPr>
        <p:txBody>
          <a:bodyPr/>
          <a:lstStyle>
            <a:lvl1pPr algn="ctr" defTabSz="886968">
              <a:defRPr b="1" sz="3783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Приказы</a:t>
            </a:r>
          </a:p>
        </p:txBody>
      </p:sp>
      <p:pic>
        <p:nvPicPr>
          <p:cNvPr id="123" name="Изображение 3" descr="Изображение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5117" y="150741"/>
            <a:ext cx="927101" cy="685801"/>
          </a:xfrm>
          <a:prstGeom prst="rect">
            <a:avLst/>
          </a:prstGeom>
          <a:ln w="12700">
            <a:miter lim="400000"/>
          </a:ln>
        </p:spPr>
      </p:pic>
      <p:sp>
        <p:nvSpPr>
          <p:cNvPr id="124" name="Прямоугольник 4"/>
          <p:cNvSpPr/>
          <p:nvPr/>
        </p:nvSpPr>
        <p:spPr>
          <a:xfrm>
            <a:off x="0" y="1065886"/>
            <a:ext cx="12192000" cy="41523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25" name="Прямоугольник 5"/>
          <p:cNvSpPr/>
          <p:nvPr/>
        </p:nvSpPr>
        <p:spPr>
          <a:xfrm>
            <a:off x="2678958" y="1121523"/>
            <a:ext cx="9513042" cy="303964"/>
          </a:xfrm>
          <a:prstGeom prst="rect">
            <a:avLst/>
          </a:prstGeom>
          <a:solidFill>
            <a:srgbClr val="4175B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26" name="Прямоугольник 6"/>
          <p:cNvSpPr/>
          <p:nvPr/>
        </p:nvSpPr>
        <p:spPr>
          <a:xfrm>
            <a:off x="0" y="1121523"/>
            <a:ext cx="2611225" cy="303963"/>
          </a:xfrm>
          <a:prstGeom prst="rect">
            <a:avLst/>
          </a:prstGeom>
          <a:solidFill>
            <a:srgbClr val="FFF2CB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grpSp>
        <p:nvGrpSpPr>
          <p:cNvPr id="129" name="Прямоугольник 7"/>
          <p:cNvGrpSpPr/>
          <p:nvPr/>
        </p:nvGrpSpPr>
        <p:grpSpPr>
          <a:xfrm>
            <a:off x="351691" y="1825001"/>
            <a:ext cx="11641836" cy="736645"/>
            <a:chOff x="0" y="0"/>
            <a:chExt cx="11641834" cy="736643"/>
          </a:xfrm>
        </p:grpSpPr>
        <p:sp>
          <p:nvSpPr>
            <p:cNvPr id="127" name="Rectangle"/>
            <p:cNvSpPr/>
            <p:nvPr/>
          </p:nvSpPr>
          <p:spPr>
            <a:xfrm>
              <a:off x="-1" y="0"/>
              <a:ext cx="11641836" cy="736644"/>
            </a:xfrm>
            <a:prstGeom prst="rect">
              <a:avLst/>
            </a:prstGeom>
            <a:solidFill>
              <a:srgbClr val="FFF2CB"/>
            </a:solidFill>
            <a:ln w="12700" cap="flat">
              <a:solidFill>
                <a:srgbClr val="F5BD1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b="1" sz="2400">
                  <a:solidFill>
                    <a:srgbClr val="0070C0"/>
                  </a:solidFill>
                </a:defRPr>
              </a:pPr>
            </a:p>
          </p:txBody>
        </p:sp>
        <p:sp>
          <p:nvSpPr>
            <p:cNvPr id="128" name="О зачислении"/>
            <p:cNvSpPr/>
            <p:nvPr/>
          </p:nvSpPr>
          <p:spPr>
            <a:xfrm>
              <a:off x="-1" y="144802"/>
              <a:ext cx="11641836" cy="4470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>
                <a:defRPr b="1" sz="2400">
                  <a:solidFill>
                    <a:srgbClr val="0070C0"/>
                  </a:solidFill>
                </a:defRPr>
              </a:lvl1pPr>
            </a:lstStyle>
            <a:p>
              <a:pPr/>
              <a:r>
                <a:t>О зачислении</a:t>
              </a:r>
            </a:p>
          </p:txBody>
        </p:sp>
      </p:grpSp>
      <p:grpSp>
        <p:nvGrpSpPr>
          <p:cNvPr id="132" name="Прямоугольник 8"/>
          <p:cNvGrpSpPr/>
          <p:nvPr/>
        </p:nvGrpSpPr>
        <p:grpSpPr>
          <a:xfrm>
            <a:off x="351691" y="2833411"/>
            <a:ext cx="11641836" cy="736645"/>
            <a:chOff x="0" y="0"/>
            <a:chExt cx="11641834" cy="736643"/>
          </a:xfrm>
        </p:grpSpPr>
        <p:sp>
          <p:nvSpPr>
            <p:cNvPr id="130" name="Rectangle"/>
            <p:cNvSpPr/>
            <p:nvPr/>
          </p:nvSpPr>
          <p:spPr>
            <a:xfrm>
              <a:off x="-1" y="0"/>
              <a:ext cx="11641836" cy="736644"/>
            </a:xfrm>
            <a:prstGeom prst="rect">
              <a:avLst/>
            </a:prstGeom>
            <a:solidFill>
              <a:srgbClr val="FFF2CB"/>
            </a:solidFill>
            <a:ln w="12700" cap="flat">
              <a:solidFill>
                <a:srgbClr val="F5BD1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b="1">
                  <a:solidFill>
                    <a:srgbClr val="0070C0"/>
                  </a:solidFill>
                </a:defRPr>
              </a:pPr>
            </a:p>
          </p:txBody>
        </p:sp>
        <p:sp>
          <p:nvSpPr>
            <p:cNvPr id="131" name="Переводной"/>
            <p:cNvSpPr/>
            <p:nvPr/>
          </p:nvSpPr>
          <p:spPr>
            <a:xfrm>
              <a:off x="-1" y="144802"/>
              <a:ext cx="11641836" cy="4470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>
                <a:defRPr b="1" sz="2400">
                  <a:solidFill>
                    <a:srgbClr val="0070C0"/>
                  </a:solidFill>
                </a:defRPr>
              </a:lvl1pPr>
            </a:lstStyle>
            <a:p>
              <a:pPr/>
              <a:r>
                <a:t>Переводной</a:t>
              </a:r>
            </a:p>
          </p:txBody>
        </p:sp>
      </p:grpSp>
      <p:grpSp>
        <p:nvGrpSpPr>
          <p:cNvPr id="135" name="Прямоугольник 12"/>
          <p:cNvGrpSpPr/>
          <p:nvPr/>
        </p:nvGrpSpPr>
        <p:grpSpPr>
          <a:xfrm>
            <a:off x="351691" y="3777731"/>
            <a:ext cx="11641836" cy="736645"/>
            <a:chOff x="0" y="0"/>
            <a:chExt cx="11641834" cy="736643"/>
          </a:xfrm>
        </p:grpSpPr>
        <p:sp>
          <p:nvSpPr>
            <p:cNvPr id="133" name="Rectangle"/>
            <p:cNvSpPr/>
            <p:nvPr/>
          </p:nvSpPr>
          <p:spPr>
            <a:xfrm>
              <a:off x="-1" y="0"/>
              <a:ext cx="11641836" cy="736644"/>
            </a:xfrm>
            <a:prstGeom prst="rect">
              <a:avLst/>
            </a:prstGeom>
            <a:solidFill>
              <a:srgbClr val="FFF2CB"/>
            </a:solidFill>
            <a:ln w="12700" cap="flat">
              <a:solidFill>
                <a:srgbClr val="F5BD1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b="1">
                  <a:solidFill>
                    <a:srgbClr val="0070C0"/>
                  </a:solidFill>
                </a:defRPr>
              </a:pPr>
            </a:p>
          </p:txBody>
        </p:sp>
        <p:sp>
          <p:nvSpPr>
            <p:cNvPr id="134" name="Переводной"/>
            <p:cNvSpPr/>
            <p:nvPr/>
          </p:nvSpPr>
          <p:spPr>
            <a:xfrm>
              <a:off x="-1" y="144802"/>
              <a:ext cx="11641836" cy="4470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>
                <a:defRPr b="1" sz="2400">
                  <a:solidFill>
                    <a:srgbClr val="0070C0"/>
                  </a:solidFill>
                </a:defRPr>
              </a:lvl1pPr>
            </a:lstStyle>
            <a:p>
              <a:pPr/>
              <a:r>
                <a:t>Переводной</a:t>
              </a:r>
            </a:p>
          </p:txBody>
        </p:sp>
      </p:grpSp>
      <p:grpSp>
        <p:nvGrpSpPr>
          <p:cNvPr id="138" name="Прямоугольник 13"/>
          <p:cNvGrpSpPr/>
          <p:nvPr/>
        </p:nvGrpSpPr>
        <p:grpSpPr>
          <a:xfrm>
            <a:off x="351691" y="4754097"/>
            <a:ext cx="11641836" cy="736645"/>
            <a:chOff x="0" y="0"/>
            <a:chExt cx="11641834" cy="736643"/>
          </a:xfrm>
        </p:grpSpPr>
        <p:sp>
          <p:nvSpPr>
            <p:cNvPr id="136" name="Rectangle"/>
            <p:cNvSpPr/>
            <p:nvPr/>
          </p:nvSpPr>
          <p:spPr>
            <a:xfrm>
              <a:off x="-1" y="0"/>
              <a:ext cx="11641836" cy="736644"/>
            </a:xfrm>
            <a:prstGeom prst="rect">
              <a:avLst/>
            </a:prstGeom>
            <a:solidFill>
              <a:srgbClr val="FFF2CB"/>
            </a:solidFill>
            <a:ln w="12700" cap="flat">
              <a:solidFill>
                <a:srgbClr val="F5BD1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b="1">
                  <a:solidFill>
                    <a:srgbClr val="0070C0"/>
                  </a:solidFill>
                </a:defRPr>
              </a:pPr>
            </a:p>
          </p:txBody>
        </p:sp>
        <p:sp>
          <p:nvSpPr>
            <p:cNvPr id="137" name="Переводной"/>
            <p:cNvSpPr/>
            <p:nvPr/>
          </p:nvSpPr>
          <p:spPr>
            <a:xfrm>
              <a:off x="-1" y="144802"/>
              <a:ext cx="11641836" cy="4470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>
                <a:defRPr b="1" sz="2400">
                  <a:solidFill>
                    <a:srgbClr val="0070C0"/>
                  </a:solidFill>
                </a:defRPr>
              </a:lvl1pPr>
            </a:lstStyle>
            <a:p>
              <a:pPr/>
              <a:r>
                <a:t>Переводной</a:t>
              </a:r>
            </a:p>
          </p:txBody>
        </p:sp>
      </p:grpSp>
      <p:grpSp>
        <p:nvGrpSpPr>
          <p:cNvPr id="141" name="Прямоугольник 14"/>
          <p:cNvGrpSpPr/>
          <p:nvPr/>
        </p:nvGrpSpPr>
        <p:grpSpPr>
          <a:xfrm>
            <a:off x="351691" y="5730461"/>
            <a:ext cx="11641836" cy="736645"/>
            <a:chOff x="0" y="0"/>
            <a:chExt cx="11641834" cy="736643"/>
          </a:xfrm>
        </p:grpSpPr>
        <p:sp>
          <p:nvSpPr>
            <p:cNvPr id="139" name="Rectangle"/>
            <p:cNvSpPr/>
            <p:nvPr/>
          </p:nvSpPr>
          <p:spPr>
            <a:xfrm>
              <a:off x="-1" y="0"/>
              <a:ext cx="11641836" cy="736644"/>
            </a:xfrm>
            <a:prstGeom prst="rect">
              <a:avLst/>
            </a:prstGeom>
            <a:solidFill>
              <a:srgbClr val="FFF2CB"/>
            </a:solidFill>
            <a:ln w="12700" cap="flat">
              <a:solidFill>
                <a:srgbClr val="F5BD1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b="1">
                  <a:solidFill>
                    <a:srgbClr val="0070C0"/>
                  </a:solidFill>
                </a:defRPr>
              </a:pPr>
            </a:p>
          </p:txBody>
        </p:sp>
        <p:sp>
          <p:nvSpPr>
            <p:cNvPr id="140" name="Переводной"/>
            <p:cNvSpPr/>
            <p:nvPr/>
          </p:nvSpPr>
          <p:spPr>
            <a:xfrm>
              <a:off x="-1" y="144802"/>
              <a:ext cx="11641836" cy="4470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>
                <a:defRPr b="1" sz="2400">
                  <a:solidFill>
                    <a:srgbClr val="0070C0"/>
                  </a:solidFill>
                </a:defRPr>
              </a:lvl1pPr>
            </a:lstStyle>
            <a:p>
              <a:pPr/>
              <a:r>
                <a:t>Переводной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E8EFF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Изображение 3" descr="Изображение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5117" y="150741"/>
            <a:ext cx="927101" cy="685801"/>
          </a:xfrm>
          <a:prstGeom prst="rect">
            <a:avLst/>
          </a:prstGeom>
          <a:ln w="12700">
            <a:miter lim="400000"/>
          </a:ln>
        </p:spPr>
      </p:pic>
      <p:sp>
        <p:nvSpPr>
          <p:cNvPr id="144" name="Прямоугольник 4"/>
          <p:cNvSpPr/>
          <p:nvPr/>
        </p:nvSpPr>
        <p:spPr>
          <a:xfrm>
            <a:off x="2510229" y="262809"/>
            <a:ext cx="7171542" cy="437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b="1"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ТЕМА ДИССЕРТАЦИОННОГО ИССЛЕДОВАНИЯ</a:t>
            </a:r>
          </a:p>
        </p:txBody>
      </p:sp>
      <p:sp>
        <p:nvSpPr>
          <p:cNvPr id="145" name="Прямоугольник 6"/>
          <p:cNvSpPr/>
          <p:nvPr/>
        </p:nvSpPr>
        <p:spPr>
          <a:xfrm>
            <a:off x="0" y="1065886"/>
            <a:ext cx="12192000" cy="41523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46" name="Прямоугольник 7"/>
          <p:cNvSpPr/>
          <p:nvPr/>
        </p:nvSpPr>
        <p:spPr>
          <a:xfrm>
            <a:off x="2678958" y="1121523"/>
            <a:ext cx="9513042" cy="303964"/>
          </a:xfrm>
          <a:prstGeom prst="rect">
            <a:avLst/>
          </a:prstGeom>
          <a:solidFill>
            <a:srgbClr val="4175B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47" name="Прямоугольник 8"/>
          <p:cNvSpPr/>
          <p:nvPr/>
        </p:nvSpPr>
        <p:spPr>
          <a:xfrm>
            <a:off x="0" y="1121523"/>
            <a:ext cx="2611225" cy="303963"/>
          </a:xfrm>
          <a:prstGeom prst="rect">
            <a:avLst/>
          </a:prstGeom>
          <a:solidFill>
            <a:srgbClr val="FFF2CB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48" name="Скругленный прямоугольник 9"/>
          <p:cNvSpPr/>
          <p:nvPr/>
        </p:nvSpPr>
        <p:spPr>
          <a:xfrm>
            <a:off x="224597" y="1710465"/>
            <a:ext cx="3568808" cy="3946056"/>
          </a:xfrm>
          <a:prstGeom prst="roundRect">
            <a:avLst>
              <a:gd name="adj" fmla="val 16667"/>
            </a:avLst>
          </a:prstGeom>
          <a:solidFill>
            <a:srgbClr val="F5BD14"/>
          </a:solidFill>
          <a:ln w="12700">
            <a:solidFill>
              <a:schemeClr val="accent2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grpSp>
        <p:nvGrpSpPr>
          <p:cNvPr id="152" name="Группа 19"/>
          <p:cNvGrpSpPr/>
          <p:nvPr/>
        </p:nvGrpSpPr>
        <p:grpSpPr>
          <a:xfrm>
            <a:off x="658667" y="1822533"/>
            <a:ext cx="2700672" cy="3015301"/>
            <a:chOff x="0" y="0"/>
            <a:chExt cx="2700670" cy="3015300"/>
          </a:xfrm>
        </p:grpSpPr>
        <p:sp>
          <p:nvSpPr>
            <p:cNvPr id="149" name="TextBox 11"/>
            <p:cNvSpPr/>
            <p:nvPr/>
          </p:nvSpPr>
          <p:spPr>
            <a:xfrm>
              <a:off x="0" y="0"/>
              <a:ext cx="2700671" cy="3581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>
                  <a:solidFill>
                    <a:srgbClr val="344356"/>
                  </a:solidFill>
                </a:defRPr>
              </a:lvl1pPr>
            </a:lstStyle>
            <a:p>
              <a:pPr/>
              <a:r>
                <a:t>Научный руководитель</a:t>
              </a:r>
            </a:p>
          </p:txBody>
        </p:sp>
        <p:sp>
          <p:nvSpPr>
            <p:cNvPr id="150" name="Прямоугольник 12"/>
            <p:cNvSpPr/>
            <p:nvPr/>
          </p:nvSpPr>
          <p:spPr>
            <a:xfrm>
              <a:off x="193950" y="461063"/>
              <a:ext cx="2309916" cy="1837666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51" name="TextBox 13"/>
            <p:cNvSpPr/>
            <p:nvPr/>
          </p:nvSpPr>
          <p:spPr>
            <a:xfrm>
              <a:off x="0" y="2390460"/>
              <a:ext cx="2700671" cy="624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algn="ctr">
                <a:defRPr>
                  <a:solidFill>
                    <a:srgbClr val="344356"/>
                  </a:solidFill>
                </a:defRPr>
              </a:pPr>
              <a:r>
                <a:t>ФИО, степень,</a:t>
              </a:r>
            </a:p>
            <a:p>
              <a:pPr algn="ctr">
                <a:defRPr>
                  <a:solidFill>
                    <a:srgbClr val="344356"/>
                  </a:solidFill>
                </a:defRPr>
              </a:pPr>
              <a:r>
                <a:t>звание</a:t>
              </a:r>
            </a:p>
          </p:txBody>
        </p:sp>
      </p:grpSp>
      <p:sp>
        <p:nvSpPr>
          <p:cNvPr id="153" name="Прямоугольник 14"/>
          <p:cNvSpPr/>
          <p:nvPr/>
        </p:nvSpPr>
        <p:spPr>
          <a:xfrm>
            <a:off x="4396365" y="1925809"/>
            <a:ext cx="6078226" cy="3752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b="1" sz="2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ТЕМА ДИССЕРТАЦИОННОГО ИССЛЕДОВАНИЯ:</a:t>
            </a:r>
          </a:p>
        </p:txBody>
      </p:sp>
      <p:sp>
        <p:nvSpPr>
          <p:cNvPr id="154" name="Прямоугольник 15"/>
          <p:cNvSpPr/>
          <p:nvPr/>
        </p:nvSpPr>
        <p:spPr>
          <a:xfrm>
            <a:off x="4421422" y="2605827"/>
            <a:ext cx="6944784" cy="9594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1" i="1" sz="2000">
                <a:latin typeface="Arial"/>
                <a:ea typeface="Arial"/>
                <a:cs typeface="Arial"/>
                <a:sym typeface="Arial"/>
              </a:defRPr>
            </a:pPr>
            <a:r>
              <a:t>_____________________________________________</a:t>
            </a:r>
          </a:p>
          <a:p>
            <a:pPr>
              <a:defRPr b="1" i="1" sz="2000">
                <a:latin typeface="Arial"/>
                <a:ea typeface="Arial"/>
                <a:cs typeface="Arial"/>
                <a:sym typeface="Arial"/>
              </a:defRPr>
            </a:pPr>
            <a:r>
              <a:t>_____________________________________________</a:t>
            </a:r>
          </a:p>
          <a:p>
            <a:pPr>
              <a:defRPr b="1" i="1" sz="2000">
                <a:latin typeface="Arial"/>
                <a:ea typeface="Arial"/>
                <a:cs typeface="Arial"/>
                <a:sym typeface="Arial"/>
              </a:defRPr>
            </a:pPr>
            <a:r>
              <a:t>_____________________________________________</a:t>
            </a:r>
          </a:p>
        </p:txBody>
      </p:sp>
      <p:sp>
        <p:nvSpPr>
          <p:cNvPr id="155" name="Прямоугольник 17"/>
          <p:cNvSpPr/>
          <p:nvPr/>
        </p:nvSpPr>
        <p:spPr>
          <a:xfrm>
            <a:off x="224597" y="5899629"/>
            <a:ext cx="11694502" cy="762337"/>
          </a:xfrm>
          <a:prstGeom prst="rect">
            <a:avLst/>
          </a:prstGeom>
          <a:solidFill>
            <a:srgbClr val="FFF2CB"/>
          </a:solidFill>
          <a:ln w="12700">
            <a:solidFill>
              <a:srgbClr val="F5BD14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56" name="TextBox 18"/>
          <p:cNvSpPr/>
          <p:nvPr/>
        </p:nvSpPr>
        <p:spPr>
          <a:xfrm>
            <a:off x="414669" y="5953278"/>
            <a:ext cx="11313044" cy="891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i="1"/>
            </a:pPr>
            <a:r>
              <a:t>ТЕМА ДИССЕРТАЦИОННОГО ИССЛЕДОВАНИЯ УТВЕРЖДЕНА УЧЕНЫМ</a:t>
            </a:r>
          </a:p>
          <a:p>
            <a:pPr algn="ctr">
              <a:defRPr i="1"/>
            </a:pPr>
            <a:r>
              <a:t>СОВЕТОМ ФГБОУ ВО «ЧЕЧЕНСКИЙ ГОСУДАРСТВЕННЫЙ УНИВЕРСИТЕТ» ПРОТОКОЛ № __ от «___»_____________ г.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E8EFF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" name="Изображение 1" descr="Изображение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5117" y="150741"/>
            <a:ext cx="927101" cy="685801"/>
          </a:xfrm>
          <a:prstGeom prst="rect">
            <a:avLst/>
          </a:prstGeom>
          <a:ln w="12700">
            <a:miter lim="400000"/>
          </a:ln>
        </p:spPr>
      </p:pic>
      <p:sp>
        <p:nvSpPr>
          <p:cNvPr id="159" name="Прямоугольник 2"/>
          <p:cNvSpPr/>
          <p:nvPr/>
        </p:nvSpPr>
        <p:spPr>
          <a:xfrm>
            <a:off x="2085176" y="150741"/>
            <a:ext cx="8021648" cy="7926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algn="ctr">
              <a:defRPr b="1" sz="2400">
                <a:latin typeface="Arial"/>
                <a:ea typeface="Arial"/>
                <a:cs typeface="Arial"/>
                <a:sym typeface="Arial"/>
              </a:defRPr>
            </a:pPr>
            <a:r>
              <a:t>ПУБЛИКАЦИИ В НАУЧНЫХ ИЗДАНИЯХ, ВХОДЯЩИХ</a:t>
            </a:r>
          </a:p>
          <a:p>
            <a:pPr algn="ctr">
              <a:defRPr b="1" sz="2400">
                <a:latin typeface="Arial"/>
                <a:ea typeface="Arial"/>
                <a:cs typeface="Arial"/>
                <a:sym typeface="Arial"/>
              </a:defRPr>
            </a:pPr>
            <a:r>
              <a:t>В ПЕРЕЧЕНЬ ВАК, НАУЧНЫЕ СТАТЬИ</a:t>
            </a:r>
          </a:p>
        </p:txBody>
      </p:sp>
      <p:sp>
        <p:nvSpPr>
          <p:cNvPr id="160" name="Прямоугольник 3"/>
          <p:cNvSpPr/>
          <p:nvPr/>
        </p:nvSpPr>
        <p:spPr>
          <a:xfrm>
            <a:off x="0" y="1065886"/>
            <a:ext cx="12192000" cy="41523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61" name="Прямоугольник 4"/>
          <p:cNvSpPr/>
          <p:nvPr/>
        </p:nvSpPr>
        <p:spPr>
          <a:xfrm>
            <a:off x="2678958" y="1121523"/>
            <a:ext cx="9513042" cy="303964"/>
          </a:xfrm>
          <a:prstGeom prst="rect">
            <a:avLst/>
          </a:prstGeom>
          <a:solidFill>
            <a:srgbClr val="4175B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62" name="Прямоугольник 5"/>
          <p:cNvSpPr/>
          <p:nvPr/>
        </p:nvSpPr>
        <p:spPr>
          <a:xfrm>
            <a:off x="0" y="1121523"/>
            <a:ext cx="2611225" cy="303963"/>
          </a:xfrm>
          <a:prstGeom prst="rect">
            <a:avLst/>
          </a:prstGeom>
          <a:solidFill>
            <a:srgbClr val="FFF2CB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63" name="Прямоугольник 6"/>
          <p:cNvSpPr/>
          <p:nvPr/>
        </p:nvSpPr>
        <p:spPr>
          <a:xfrm>
            <a:off x="195117" y="1710465"/>
            <a:ext cx="11798410" cy="762337"/>
          </a:xfrm>
          <a:prstGeom prst="rect">
            <a:avLst/>
          </a:prstGeom>
          <a:solidFill>
            <a:srgbClr val="FFF2CB"/>
          </a:solidFill>
          <a:ln w="12700">
            <a:solidFill>
              <a:srgbClr val="F5BD14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64" name="TextBox 7"/>
          <p:cNvSpPr/>
          <p:nvPr/>
        </p:nvSpPr>
        <p:spPr>
          <a:xfrm>
            <a:off x="385189" y="1764114"/>
            <a:ext cx="11427584" cy="624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i="1"/>
            </a:pPr>
            <a:r>
              <a:t>Основные положения и выводы диссертационного исследования нашли отражение</a:t>
            </a:r>
          </a:p>
          <a:p>
            <a:pPr algn="ctr">
              <a:defRPr i="1"/>
            </a:pPr>
            <a:r>
              <a:t>в научных публикациях автора, в том числе в изданиях, рекомендованных ВАК РФ:</a:t>
            </a:r>
          </a:p>
        </p:txBody>
      </p:sp>
      <p:graphicFrame>
        <p:nvGraphicFramePr>
          <p:cNvPr id="165" name="Таблица 8"/>
          <p:cNvGraphicFramePr/>
          <p:nvPr/>
        </p:nvGraphicFramePr>
        <p:xfrm>
          <a:off x="195117" y="2813707"/>
          <a:ext cx="11798409" cy="1781902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783077"/>
                <a:gridCol w="5116127"/>
                <a:gridCol w="2949602"/>
                <a:gridCol w="2949602"/>
              </a:tblGrid>
              <a:tr h="493567">
                <a:tc>
                  <a:txBody>
                    <a:bodyPr/>
                    <a:lstStyle/>
                    <a:p>
                      <a:pPr algn="ctr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400">
                          <a:solidFill>
                            <a:srgbClr val="4175B5"/>
                          </a:solidFill>
                        </a:rPr>
                        <a:t>№
п/п</a:t>
                      </a:r>
                    </a:p>
                  </a:txBody>
                  <a:tcPr marL="45720" marR="45720" marT="45720" marB="45720" anchor="ctr" anchorCtr="0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400">
                          <a:solidFill>
                            <a:srgbClr val="4175B5"/>
                          </a:solidFill>
                        </a:rPr>
                        <a:t>Наименование работы,
ее вид</a:t>
                      </a:r>
                    </a:p>
                  </a:txBody>
                  <a:tcPr marL="45720" marR="45720" marT="45720" marB="45720" anchor="ctr" anchorCtr="0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400">
                          <a:solidFill>
                            <a:srgbClr val="4175B5"/>
                          </a:solidFill>
                        </a:rPr>
                        <a:t>Выходные данные*</a:t>
                      </a:r>
                    </a:p>
                  </a:txBody>
                  <a:tcPr marL="45720" marR="45720" marT="45720" marB="45720" anchor="ctr" anchorCtr="0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400">
                          <a:solidFill>
                            <a:srgbClr val="4175B5"/>
                          </a:solidFill>
                        </a:rPr>
                        <a:t>Соавторы</a:t>
                      </a:r>
                    </a:p>
                  </a:txBody>
                  <a:tcPr marL="45720" marR="45720" marT="45720" marB="45720" anchor="ctr" anchorCtr="0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8DB3E2"/>
                    </a:solidFill>
                  </a:tcPr>
                </a:tc>
              </a:tr>
              <a:tr h="634351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>
                          <a:solidFill>
                            <a:srgbClr val="4175B5"/>
                          </a:solidFill>
                        </a:rPr>
                        <a:t>1.</a:t>
                      </a:r>
                    </a:p>
                  </a:txBody>
                  <a:tcPr marL="45720" marR="45720" marT="45720" marB="45720" anchor="ctr" anchorCtr="0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</a:p>
                  </a:txBody>
                  <a:tcPr marL="45720" marR="45720" marT="45720" marB="45720" anchor="ctr" anchorCtr="0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</a:p>
                  </a:txBody>
                  <a:tcPr marL="45720" marR="45720" marT="45720" marB="45720" anchor="ctr" anchorCtr="0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</a:p>
                  </a:txBody>
                  <a:tcPr marL="45720" marR="45720" marT="45720" marB="45720" anchor="ctr" anchorCtr="0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</a:tr>
              <a:tr h="653982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>
                          <a:solidFill>
                            <a:srgbClr val="4175B5"/>
                          </a:solidFill>
                        </a:rPr>
                        <a:t>2.</a:t>
                      </a:r>
                    </a:p>
                  </a:txBody>
                  <a:tcPr marL="45720" marR="45720" marT="45720" marB="45720" anchor="ctr" anchorCtr="0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</a:p>
                  </a:txBody>
                  <a:tcPr marL="45720" marR="45720" marT="45720" marB="45720" anchor="ctr" anchorCtr="0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</a:p>
                  </a:txBody>
                  <a:tcPr marL="45720" marR="45720" marT="45720" marB="45720" anchor="ctr" anchorCtr="0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</a:p>
                  </a:txBody>
                  <a:tcPr marL="45720" marR="45720" marT="45720" marB="45720" anchor="ctr" anchorCtr="0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</a:tr>
            </a:tbl>
          </a:graphicData>
        </a:graphic>
      </p:graphicFrame>
      <p:sp>
        <p:nvSpPr>
          <p:cNvPr id="166" name="Прямоугольник 10"/>
          <p:cNvSpPr/>
          <p:nvPr/>
        </p:nvSpPr>
        <p:spPr>
          <a:xfrm>
            <a:off x="118875" y="6403607"/>
            <a:ext cx="5062003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 sz="1600">
                <a:solidFill>
                  <a:srgbClr val="1F497D"/>
                </a:solidFill>
              </a:defRPr>
            </a:lvl1pPr>
          </a:lstStyle>
          <a:p>
            <a:pPr/>
            <a:r>
              <a:t>* - Оформляются в соответствии с ГОСТ 7.1-2003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E8EFF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8" name="Изображение 1" descr="Изображение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5117" y="150741"/>
            <a:ext cx="927101" cy="685801"/>
          </a:xfrm>
          <a:prstGeom prst="rect">
            <a:avLst/>
          </a:prstGeom>
          <a:ln w="12700">
            <a:miter lim="400000"/>
          </a:ln>
        </p:spPr>
      </p:pic>
      <p:sp>
        <p:nvSpPr>
          <p:cNvPr id="169" name="Прямоугольник 2"/>
          <p:cNvSpPr/>
          <p:nvPr/>
        </p:nvSpPr>
        <p:spPr>
          <a:xfrm>
            <a:off x="1489355" y="314353"/>
            <a:ext cx="9915040" cy="437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b="1"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 РЕЗУЛЬТАТЫ ПРОМЕЖУТОЧНОЙ АТТЕСТАЦИИ МАГИСТРАНТОВ</a:t>
            </a:r>
          </a:p>
        </p:txBody>
      </p:sp>
      <p:sp>
        <p:nvSpPr>
          <p:cNvPr id="170" name="Прямоугольник 3"/>
          <p:cNvSpPr/>
          <p:nvPr/>
        </p:nvSpPr>
        <p:spPr>
          <a:xfrm>
            <a:off x="0" y="1065886"/>
            <a:ext cx="12192000" cy="41523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71" name="Прямоугольник 4"/>
          <p:cNvSpPr/>
          <p:nvPr/>
        </p:nvSpPr>
        <p:spPr>
          <a:xfrm>
            <a:off x="2678958" y="1121523"/>
            <a:ext cx="9513042" cy="303964"/>
          </a:xfrm>
          <a:prstGeom prst="rect">
            <a:avLst/>
          </a:prstGeom>
          <a:solidFill>
            <a:srgbClr val="4175B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72" name="Прямоугольник 5"/>
          <p:cNvSpPr/>
          <p:nvPr/>
        </p:nvSpPr>
        <p:spPr>
          <a:xfrm>
            <a:off x="0" y="1121523"/>
            <a:ext cx="2611225" cy="303963"/>
          </a:xfrm>
          <a:prstGeom prst="rect">
            <a:avLst/>
          </a:prstGeom>
          <a:solidFill>
            <a:srgbClr val="FFF2CB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graphicFrame>
        <p:nvGraphicFramePr>
          <p:cNvPr id="173" name="Таблица 8"/>
          <p:cNvGraphicFramePr/>
          <p:nvPr/>
        </p:nvGraphicFramePr>
        <p:xfrm>
          <a:off x="195117" y="2053002"/>
          <a:ext cx="11713348" cy="1781902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1036575"/>
                <a:gridCol w="6772323"/>
                <a:gridCol w="3904449"/>
              </a:tblGrid>
              <a:tr h="493567">
                <a:tc>
                  <a:txBody>
                    <a:bodyPr/>
                    <a:lstStyle/>
                    <a:p>
                      <a:pPr algn="ctr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400">
                          <a:solidFill>
                            <a:srgbClr val="4175B5"/>
                          </a:solidFill>
                        </a:rPr>
                        <a:t>№
п/п</a:t>
                      </a:r>
                    </a:p>
                  </a:txBody>
                  <a:tcPr marL="45720" marR="45720" marT="45720" marB="45720" anchor="ctr" anchorCtr="0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400">
                          <a:solidFill>
                            <a:srgbClr val="4175B5"/>
                          </a:solidFill>
                        </a:rPr>
                        <a:t>Экзамен</a:t>
                      </a:r>
                    </a:p>
                  </a:txBody>
                  <a:tcPr marL="45720" marR="45720" marT="45720" marB="45720" anchor="ctr" anchorCtr="0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400">
                          <a:solidFill>
                            <a:srgbClr val="4175B5"/>
                          </a:solidFill>
                        </a:rPr>
                        <a:t>Оценка</a:t>
                      </a:r>
                    </a:p>
                  </a:txBody>
                  <a:tcPr marL="45720" marR="45720" marT="45720" marB="45720" anchor="ctr" anchorCtr="0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8DB3E2"/>
                    </a:solidFill>
                  </a:tcPr>
                </a:tc>
              </a:tr>
              <a:tr h="634351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>
                          <a:solidFill>
                            <a:srgbClr val="4175B5"/>
                          </a:solidFill>
                        </a:rPr>
                        <a:t>1.</a:t>
                      </a:r>
                    </a:p>
                  </a:txBody>
                  <a:tcPr marL="45720" marR="45720" marT="45720" marB="45720" anchor="ctr" anchorCtr="0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</a:p>
                  </a:txBody>
                  <a:tcPr marL="45720" marR="45720" marT="45720" marB="45720" anchor="ctr" anchorCtr="0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</a:p>
                  </a:txBody>
                  <a:tcPr marL="45720" marR="45720" marT="45720" marB="45720" anchor="ctr" anchorCtr="0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</a:tr>
              <a:tr h="653982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>
                          <a:solidFill>
                            <a:srgbClr val="4175B5"/>
                          </a:solidFill>
                        </a:rPr>
                        <a:t>2.</a:t>
                      </a:r>
                    </a:p>
                  </a:txBody>
                  <a:tcPr marL="45720" marR="45720" marT="45720" marB="45720" anchor="ctr" anchorCtr="0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</a:p>
                  </a:txBody>
                  <a:tcPr marL="45720" marR="45720" marT="45720" marB="45720" anchor="ctr" anchorCtr="0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</a:p>
                  </a:txBody>
                  <a:tcPr marL="45720" marR="45720" marT="45720" marB="45720" anchor="ctr" anchorCtr="0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</a:tr>
            </a:tbl>
          </a:graphicData>
        </a:graphic>
      </p:graphicFrame>
      <p:sp>
        <p:nvSpPr>
          <p:cNvPr id="174" name="TextBox 9"/>
          <p:cNvSpPr/>
          <p:nvPr/>
        </p:nvSpPr>
        <p:spPr>
          <a:xfrm>
            <a:off x="31898" y="1586324"/>
            <a:ext cx="3734729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>
                <a:solidFill>
                  <a:srgbClr val="4175B5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 Сдача кандидатских экзаменов</a:t>
            </a:r>
          </a:p>
        </p:txBody>
      </p:sp>
      <p:graphicFrame>
        <p:nvGraphicFramePr>
          <p:cNvPr id="175" name="Таблица 13"/>
          <p:cNvGraphicFramePr/>
          <p:nvPr/>
        </p:nvGraphicFramePr>
        <p:xfrm>
          <a:off x="163218" y="4512669"/>
          <a:ext cx="11713348" cy="1781902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1036575"/>
                <a:gridCol w="6772323"/>
                <a:gridCol w="3904449"/>
              </a:tblGrid>
              <a:tr h="493567">
                <a:tc>
                  <a:txBody>
                    <a:bodyPr/>
                    <a:lstStyle/>
                    <a:p>
                      <a:pPr algn="ctr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400">
                          <a:solidFill>
                            <a:srgbClr val="4175B5"/>
                          </a:solidFill>
                        </a:rPr>
                        <a:t>№
п/п</a:t>
                      </a:r>
                    </a:p>
                  </a:txBody>
                  <a:tcPr marL="45720" marR="45720" marT="45720" marB="45720" anchor="ctr" anchorCtr="0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400">
                          <a:solidFill>
                            <a:srgbClr val="4175B5"/>
                          </a:solidFill>
                        </a:rPr>
                        <a:t>Экзамен</a:t>
                      </a:r>
                    </a:p>
                  </a:txBody>
                  <a:tcPr marL="45720" marR="45720" marT="45720" marB="45720" anchor="ctr" anchorCtr="0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400">
                          <a:solidFill>
                            <a:srgbClr val="4175B5"/>
                          </a:solidFill>
                        </a:rPr>
                        <a:t>Оценка</a:t>
                      </a:r>
                    </a:p>
                  </a:txBody>
                  <a:tcPr marL="45720" marR="45720" marT="45720" marB="45720" anchor="ctr" anchorCtr="0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8DB3E2"/>
                    </a:solidFill>
                  </a:tcPr>
                </a:tc>
              </a:tr>
              <a:tr h="634351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>
                          <a:solidFill>
                            <a:srgbClr val="4175B5"/>
                          </a:solidFill>
                        </a:rPr>
                        <a:t>1.</a:t>
                      </a:r>
                    </a:p>
                  </a:txBody>
                  <a:tcPr marL="45720" marR="45720" marT="45720" marB="45720" anchor="ctr" anchorCtr="0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</a:p>
                  </a:txBody>
                  <a:tcPr marL="45720" marR="45720" marT="45720" marB="45720" anchor="ctr" anchorCtr="0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</a:p>
                  </a:txBody>
                  <a:tcPr marL="45720" marR="45720" marT="45720" marB="45720" anchor="ctr" anchorCtr="0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</a:tr>
              <a:tr h="653982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>
                          <a:solidFill>
                            <a:srgbClr val="4175B5"/>
                          </a:solidFill>
                        </a:rPr>
                        <a:t>2.</a:t>
                      </a:r>
                    </a:p>
                  </a:txBody>
                  <a:tcPr marL="45720" marR="45720" marT="45720" marB="45720" anchor="ctr" anchorCtr="0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</a:p>
                  </a:txBody>
                  <a:tcPr marL="45720" marR="45720" marT="45720" marB="45720" anchor="ctr" anchorCtr="0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</a:p>
                  </a:txBody>
                  <a:tcPr marL="45720" marR="45720" marT="45720" marB="45720" anchor="ctr" anchorCtr="0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</a:tr>
            </a:tbl>
          </a:graphicData>
        </a:graphic>
      </p:graphicFrame>
      <p:sp>
        <p:nvSpPr>
          <p:cNvPr id="176" name="TextBox 14"/>
          <p:cNvSpPr/>
          <p:nvPr/>
        </p:nvSpPr>
        <p:spPr>
          <a:xfrm>
            <a:off x="106330" y="4045989"/>
            <a:ext cx="5151312" cy="350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>
                <a:solidFill>
                  <a:srgbClr val="4175B5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Оценки, полученные на экзаменах и зачетах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E8EFF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8" name="Изображение 1" descr="Изображение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5117" y="150741"/>
            <a:ext cx="927101" cy="685801"/>
          </a:xfrm>
          <a:prstGeom prst="rect">
            <a:avLst/>
          </a:prstGeom>
          <a:ln w="12700">
            <a:miter lim="400000"/>
          </a:ln>
        </p:spPr>
      </p:pic>
      <p:sp>
        <p:nvSpPr>
          <p:cNvPr id="179" name="Прямоугольник 2"/>
          <p:cNvSpPr/>
          <p:nvPr/>
        </p:nvSpPr>
        <p:spPr>
          <a:xfrm>
            <a:off x="1861893" y="271092"/>
            <a:ext cx="8464858" cy="437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b="1"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УЧАСТИЕ В НАУЧНО-ПРАКТИЧЕСКИХ КОНФЕРЕНЦИЯХ</a:t>
            </a:r>
          </a:p>
        </p:txBody>
      </p:sp>
      <p:sp>
        <p:nvSpPr>
          <p:cNvPr id="180" name="Прямоугольник 3"/>
          <p:cNvSpPr/>
          <p:nvPr/>
        </p:nvSpPr>
        <p:spPr>
          <a:xfrm>
            <a:off x="0" y="1065886"/>
            <a:ext cx="12192000" cy="41523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81" name="Прямоугольник 4"/>
          <p:cNvSpPr/>
          <p:nvPr/>
        </p:nvSpPr>
        <p:spPr>
          <a:xfrm>
            <a:off x="2678958" y="1121523"/>
            <a:ext cx="9513042" cy="303964"/>
          </a:xfrm>
          <a:prstGeom prst="rect">
            <a:avLst/>
          </a:prstGeom>
          <a:solidFill>
            <a:srgbClr val="4175B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82" name="Прямоугольник 5"/>
          <p:cNvSpPr/>
          <p:nvPr/>
        </p:nvSpPr>
        <p:spPr>
          <a:xfrm>
            <a:off x="0" y="1121523"/>
            <a:ext cx="2611225" cy="303963"/>
          </a:xfrm>
          <a:prstGeom prst="rect">
            <a:avLst/>
          </a:prstGeom>
          <a:solidFill>
            <a:srgbClr val="FFF2CB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83" name="Прямоугольник 6"/>
          <p:cNvSpPr/>
          <p:nvPr/>
        </p:nvSpPr>
        <p:spPr>
          <a:xfrm>
            <a:off x="195117" y="1710465"/>
            <a:ext cx="11798410" cy="762337"/>
          </a:xfrm>
          <a:prstGeom prst="rect">
            <a:avLst/>
          </a:prstGeom>
          <a:solidFill>
            <a:srgbClr val="FFF2CB"/>
          </a:solidFill>
          <a:ln w="12700">
            <a:solidFill>
              <a:srgbClr val="F5BD14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84" name="TextBox 7"/>
          <p:cNvSpPr/>
          <p:nvPr/>
        </p:nvSpPr>
        <p:spPr>
          <a:xfrm>
            <a:off x="385189" y="1764114"/>
            <a:ext cx="11427584" cy="624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i="1"/>
            </a:pPr>
            <a:r>
              <a:t>Основные тезисы работы были представлены на</a:t>
            </a:r>
          </a:p>
          <a:p>
            <a:pPr algn="ctr">
              <a:defRPr i="1"/>
            </a:pPr>
            <a:r>
              <a:t>научно-практических конференциях:</a:t>
            </a:r>
          </a:p>
        </p:txBody>
      </p:sp>
      <p:graphicFrame>
        <p:nvGraphicFramePr>
          <p:cNvPr id="185" name="Таблица 8"/>
          <p:cNvGraphicFramePr/>
          <p:nvPr/>
        </p:nvGraphicFramePr>
        <p:xfrm>
          <a:off x="195117" y="2813707"/>
          <a:ext cx="11798409" cy="1781902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783077"/>
                <a:gridCol w="5116127"/>
                <a:gridCol w="2949602"/>
                <a:gridCol w="2949602"/>
              </a:tblGrid>
              <a:tr h="493567">
                <a:tc>
                  <a:txBody>
                    <a:bodyPr/>
                    <a:lstStyle/>
                    <a:p>
                      <a:pPr algn="ctr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400">
                          <a:solidFill>
                            <a:srgbClr val="4175B5"/>
                          </a:solidFill>
                        </a:rPr>
                        <a:t>№
п/п</a:t>
                      </a:r>
                    </a:p>
                  </a:txBody>
                  <a:tcPr marL="45720" marR="45720" marT="45720" marB="45720" anchor="ctr" anchorCtr="0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400">
                          <a:solidFill>
                            <a:srgbClr val="4175B5"/>
                          </a:solidFill>
                        </a:rPr>
                        <a:t>Наименование работы,
ее вид</a:t>
                      </a:r>
                    </a:p>
                  </a:txBody>
                  <a:tcPr marL="45720" marR="45720" marT="45720" marB="45720" anchor="ctr" anchorCtr="0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400">
                          <a:solidFill>
                            <a:srgbClr val="4175B5"/>
                          </a:solidFill>
                        </a:rPr>
                        <a:t>Выходные данные*</a:t>
                      </a:r>
                    </a:p>
                  </a:txBody>
                  <a:tcPr marL="45720" marR="45720" marT="45720" marB="45720" anchor="ctr" anchorCtr="0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400">
                          <a:solidFill>
                            <a:srgbClr val="4175B5"/>
                          </a:solidFill>
                        </a:rPr>
                        <a:t>Соавторы</a:t>
                      </a:r>
                    </a:p>
                  </a:txBody>
                  <a:tcPr marL="45720" marR="45720" marT="45720" marB="45720" anchor="ctr" anchorCtr="0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8DB3E2"/>
                    </a:solidFill>
                  </a:tcPr>
                </a:tc>
              </a:tr>
              <a:tr h="634351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>
                          <a:solidFill>
                            <a:srgbClr val="4175B5"/>
                          </a:solidFill>
                        </a:rPr>
                        <a:t>1.</a:t>
                      </a:r>
                    </a:p>
                  </a:txBody>
                  <a:tcPr marL="45720" marR="45720" marT="45720" marB="45720" anchor="ctr" anchorCtr="0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</a:p>
                  </a:txBody>
                  <a:tcPr marL="45720" marR="45720" marT="45720" marB="45720" anchor="ctr" anchorCtr="0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</a:p>
                  </a:txBody>
                  <a:tcPr marL="45720" marR="45720" marT="45720" marB="45720" anchor="ctr" anchorCtr="0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</a:p>
                  </a:txBody>
                  <a:tcPr marL="45720" marR="45720" marT="45720" marB="45720" anchor="ctr" anchorCtr="0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</a:tr>
              <a:tr h="653982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>
                          <a:solidFill>
                            <a:srgbClr val="4175B5"/>
                          </a:solidFill>
                        </a:rPr>
                        <a:t>2.</a:t>
                      </a:r>
                    </a:p>
                  </a:txBody>
                  <a:tcPr marL="45720" marR="45720" marT="45720" marB="45720" anchor="ctr" anchorCtr="0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</a:p>
                  </a:txBody>
                  <a:tcPr marL="45720" marR="45720" marT="45720" marB="45720" anchor="ctr" anchorCtr="0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</a:p>
                  </a:txBody>
                  <a:tcPr marL="45720" marR="45720" marT="45720" marB="45720" anchor="ctr" anchorCtr="0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</a:p>
                  </a:txBody>
                  <a:tcPr marL="45720" marR="45720" marT="45720" marB="45720" anchor="ctr" anchorCtr="0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</a:tr>
            </a:tbl>
          </a:graphicData>
        </a:graphic>
      </p:graphicFrame>
      <p:sp>
        <p:nvSpPr>
          <p:cNvPr id="186" name="Прямоугольник 10"/>
          <p:cNvSpPr/>
          <p:nvPr/>
        </p:nvSpPr>
        <p:spPr>
          <a:xfrm>
            <a:off x="118875" y="6403607"/>
            <a:ext cx="5062003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 sz="1600">
                <a:solidFill>
                  <a:srgbClr val="1F497D"/>
                </a:solidFill>
              </a:defRPr>
            </a:lvl1pPr>
          </a:lstStyle>
          <a:p>
            <a:pPr/>
            <a:r>
              <a:t>* - Оформляются в соответствии с ГОСТ 7.1-2003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E8EFF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8" name="Изображение 1" descr="Изображение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5117" y="150741"/>
            <a:ext cx="927101" cy="685801"/>
          </a:xfrm>
          <a:prstGeom prst="rect">
            <a:avLst/>
          </a:prstGeom>
          <a:ln w="12700">
            <a:miter lim="400000"/>
          </a:ln>
        </p:spPr>
      </p:pic>
      <p:sp>
        <p:nvSpPr>
          <p:cNvPr id="189" name="Прямоугольник 2"/>
          <p:cNvSpPr/>
          <p:nvPr/>
        </p:nvSpPr>
        <p:spPr>
          <a:xfrm>
            <a:off x="1861893" y="271092"/>
            <a:ext cx="8464858" cy="437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b="1"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УЧАСТИЕ В НАУЧНО-ПРАКТИЧЕСКИХ КОНФЕРЕНЦИЯХ</a:t>
            </a:r>
          </a:p>
        </p:txBody>
      </p:sp>
      <p:sp>
        <p:nvSpPr>
          <p:cNvPr id="190" name="Прямоугольник 3"/>
          <p:cNvSpPr/>
          <p:nvPr/>
        </p:nvSpPr>
        <p:spPr>
          <a:xfrm>
            <a:off x="0" y="1065886"/>
            <a:ext cx="12192000" cy="41523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91" name="Прямоугольник 4"/>
          <p:cNvSpPr/>
          <p:nvPr/>
        </p:nvSpPr>
        <p:spPr>
          <a:xfrm>
            <a:off x="2678958" y="1121523"/>
            <a:ext cx="9513042" cy="303964"/>
          </a:xfrm>
          <a:prstGeom prst="rect">
            <a:avLst/>
          </a:prstGeom>
          <a:solidFill>
            <a:srgbClr val="4175B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92" name="Прямоугольник 5"/>
          <p:cNvSpPr/>
          <p:nvPr/>
        </p:nvSpPr>
        <p:spPr>
          <a:xfrm>
            <a:off x="0" y="1121523"/>
            <a:ext cx="2611225" cy="303963"/>
          </a:xfrm>
          <a:prstGeom prst="rect">
            <a:avLst/>
          </a:prstGeom>
          <a:solidFill>
            <a:srgbClr val="FFF2CB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graphicFrame>
        <p:nvGraphicFramePr>
          <p:cNvPr id="193" name="Таблица 8"/>
          <p:cNvGraphicFramePr/>
          <p:nvPr/>
        </p:nvGraphicFramePr>
        <p:xfrm>
          <a:off x="195117" y="1710963"/>
          <a:ext cx="11798409" cy="178190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783077"/>
                <a:gridCol w="5116127"/>
                <a:gridCol w="2949602"/>
                <a:gridCol w="2949602"/>
              </a:tblGrid>
              <a:tr h="493567">
                <a:tc>
                  <a:txBody>
                    <a:bodyPr/>
                    <a:lstStyle/>
                    <a:p>
                      <a:pPr algn="ctr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400">
                          <a:solidFill>
                            <a:srgbClr val="4175B5"/>
                          </a:solidFill>
                        </a:rPr>
                        <a:t>№
п/п</a:t>
                      </a:r>
                    </a:p>
                  </a:txBody>
                  <a:tcPr marL="45720" marR="45720" marT="45720" marB="45720" anchor="ctr" anchorCtr="0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400">
                          <a:solidFill>
                            <a:srgbClr val="4175B5"/>
                          </a:solidFill>
                        </a:rPr>
                        <a:t>Наименование работы,
ее вид</a:t>
                      </a:r>
                    </a:p>
                  </a:txBody>
                  <a:tcPr marL="45720" marR="45720" marT="45720" marB="45720" anchor="ctr" anchorCtr="0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400">
                          <a:solidFill>
                            <a:srgbClr val="4175B5"/>
                          </a:solidFill>
                        </a:rPr>
                        <a:t>Выходные данные*</a:t>
                      </a:r>
                    </a:p>
                  </a:txBody>
                  <a:tcPr marL="45720" marR="45720" marT="45720" marB="45720" anchor="ctr" anchorCtr="0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400">
                          <a:solidFill>
                            <a:srgbClr val="4175B5"/>
                          </a:solidFill>
                        </a:rPr>
                        <a:t>Соавторы</a:t>
                      </a:r>
                    </a:p>
                  </a:txBody>
                  <a:tcPr marL="45720" marR="45720" marT="45720" marB="45720" anchor="ctr" anchorCtr="0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8DB3E2"/>
                    </a:solidFill>
                  </a:tcPr>
                </a:tc>
              </a:tr>
              <a:tr h="634351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>
                          <a:solidFill>
                            <a:srgbClr val="4175B5"/>
                          </a:solidFill>
                        </a:rPr>
                        <a:t>1.</a:t>
                      </a:r>
                    </a:p>
                  </a:txBody>
                  <a:tcPr marL="45720" marR="45720" marT="45720" marB="45720" anchor="ctr" anchorCtr="0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</a:p>
                  </a:txBody>
                  <a:tcPr marL="45720" marR="45720" marT="45720" marB="45720" anchor="ctr" anchorCtr="0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</a:p>
                  </a:txBody>
                  <a:tcPr marL="45720" marR="45720" marT="45720" marB="45720" anchor="ctr" anchorCtr="0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</a:p>
                  </a:txBody>
                  <a:tcPr marL="45720" marR="45720" marT="45720" marB="45720" anchor="ctr" anchorCtr="0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</a:tr>
              <a:tr h="653982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>
                          <a:solidFill>
                            <a:srgbClr val="4175B5"/>
                          </a:solidFill>
                        </a:rPr>
                        <a:t>2.</a:t>
                      </a:r>
                    </a:p>
                  </a:txBody>
                  <a:tcPr marL="45720" marR="45720" marT="45720" marB="45720" anchor="ctr" anchorCtr="0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</a:p>
                  </a:txBody>
                  <a:tcPr marL="45720" marR="45720" marT="45720" marB="45720" anchor="ctr" anchorCtr="0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</a:p>
                  </a:txBody>
                  <a:tcPr marL="45720" marR="45720" marT="45720" marB="45720" anchor="ctr" anchorCtr="0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</a:p>
                  </a:txBody>
                  <a:tcPr marL="45720" marR="45720" marT="45720" marB="45720" anchor="ctr" anchorCtr="0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</a:tr>
            </a:tbl>
          </a:graphicData>
        </a:graphic>
      </p:graphicFrame>
      <p:sp>
        <p:nvSpPr>
          <p:cNvPr id="194" name="Прямоугольник 10"/>
          <p:cNvSpPr/>
          <p:nvPr/>
        </p:nvSpPr>
        <p:spPr>
          <a:xfrm>
            <a:off x="118875" y="6403607"/>
            <a:ext cx="5062003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 sz="1600">
                <a:solidFill>
                  <a:srgbClr val="1F497D"/>
                </a:solidFill>
              </a:defRPr>
            </a:lvl1pPr>
          </a:lstStyle>
          <a:p>
            <a:pPr/>
            <a:r>
              <a:t>* - Оформляются в соответствии с ГОСТ 7.1-2003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E8EFF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6" name="Изображение 1" descr="Изображение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5117" y="150741"/>
            <a:ext cx="927101" cy="685801"/>
          </a:xfrm>
          <a:prstGeom prst="rect">
            <a:avLst/>
          </a:prstGeom>
          <a:ln w="12700">
            <a:miter lim="400000"/>
          </a:ln>
        </p:spPr>
      </p:pic>
      <p:sp>
        <p:nvSpPr>
          <p:cNvPr id="197" name="Прямоугольник 2"/>
          <p:cNvSpPr/>
          <p:nvPr/>
        </p:nvSpPr>
        <p:spPr>
          <a:xfrm>
            <a:off x="2982642" y="120072"/>
            <a:ext cx="6223359" cy="7926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algn="ctr">
              <a:defRPr b="1" sz="2400">
                <a:latin typeface="Arial"/>
                <a:ea typeface="Arial"/>
                <a:cs typeface="Arial"/>
                <a:sym typeface="Arial"/>
              </a:defRPr>
            </a:pPr>
            <a:r>
              <a:t>ЦЕЛЬ, ЗАДАЧИ И НАУЧНАЯ НОВИЗНА</a:t>
            </a:r>
          </a:p>
          <a:p>
            <a:pPr algn="ctr">
              <a:defRPr b="1" sz="2400">
                <a:latin typeface="Arial"/>
                <a:ea typeface="Arial"/>
                <a:cs typeface="Arial"/>
                <a:sym typeface="Arial"/>
              </a:defRPr>
            </a:pPr>
            <a:r>
              <a:t>ДИССЕРТАЦИОННОГО ИССЛЕДОВАНИЯ</a:t>
            </a:r>
          </a:p>
        </p:txBody>
      </p:sp>
      <p:sp>
        <p:nvSpPr>
          <p:cNvPr id="198" name="Прямоугольник 3"/>
          <p:cNvSpPr/>
          <p:nvPr/>
        </p:nvSpPr>
        <p:spPr>
          <a:xfrm>
            <a:off x="0" y="1065886"/>
            <a:ext cx="12192000" cy="41523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99" name="Прямоугольник 4"/>
          <p:cNvSpPr/>
          <p:nvPr/>
        </p:nvSpPr>
        <p:spPr>
          <a:xfrm>
            <a:off x="2678958" y="1121523"/>
            <a:ext cx="9513042" cy="303964"/>
          </a:xfrm>
          <a:prstGeom prst="rect">
            <a:avLst/>
          </a:prstGeom>
          <a:solidFill>
            <a:srgbClr val="4175B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00" name="Прямоугольник 5"/>
          <p:cNvSpPr/>
          <p:nvPr/>
        </p:nvSpPr>
        <p:spPr>
          <a:xfrm>
            <a:off x="0" y="1121523"/>
            <a:ext cx="2611225" cy="303963"/>
          </a:xfrm>
          <a:prstGeom prst="rect">
            <a:avLst/>
          </a:prstGeom>
          <a:solidFill>
            <a:srgbClr val="FFF2CB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01" name="Прямоугольник 6"/>
          <p:cNvSpPr/>
          <p:nvPr/>
        </p:nvSpPr>
        <p:spPr>
          <a:xfrm>
            <a:off x="195117" y="1710465"/>
            <a:ext cx="11798410" cy="762337"/>
          </a:xfrm>
          <a:prstGeom prst="rect">
            <a:avLst/>
          </a:prstGeom>
          <a:solidFill>
            <a:srgbClr val="FFF2CB"/>
          </a:solidFill>
          <a:ln w="12700">
            <a:solidFill>
              <a:srgbClr val="F5BD14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02" name="TextBox 7"/>
          <p:cNvSpPr/>
          <p:nvPr/>
        </p:nvSpPr>
        <p:spPr>
          <a:xfrm>
            <a:off x="385189" y="1764114"/>
            <a:ext cx="11427584" cy="35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i="1"/>
            </a:lvl1pPr>
          </a:lstStyle>
          <a:p>
            <a:pPr/>
            <a:r>
              <a:t>ЦЕЛЬ РАБОТЫ – ____________________________________________________________________________</a:t>
            </a:r>
          </a:p>
        </p:txBody>
      </p:sp>
      <p:sp>
        <p:nvSpPr>
          <p:cNvPr id="203" name="TextBox 9"/>
          <p:cNvSpPr/>
          <p:nvPr/>
        </p:nvSpPr>
        <p:spPr>
          <a:xfrm>
            <a:off x="3334664" y="2882898"/>
            <a:ext cx="5519314" cy="4920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algn="ctr">
              <a:defRPr b="1" sz="1400">
                <a:solidFill>
                  <a:srgbClr val="4175B5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В СООТВЕТСВИИ С ПОСТАВЛЕННОЙ ЦЕЛЬЮ ОПРЕДЕЛЕНЫ</a:t>
            </a:r>
          </a:p>
          <a:p>
            <a:pPr algn="ctr">
              <a:defRPr b="1" sz="1400">
                <a:solidFill>
                  <a:srgbClr val="4175B5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СЛЕДУЮЩИЕ ОСНОВНЫЕ ЗАДАЧИ:</a:t>
            </a:r>
          </a:p>
        </p:txBody>
      </p:sp>
      <p:sp>
        <p:nvSpPr>
          <p:cNvPr id="204" name="Прямоугольник 11"/>
          <p:cNvSpPr/>
          <p:nvPr/>
        </p:nvSpPr>
        <p:spPr>
          <a:xfrm>
            <a:off x="195116" y="3561031"/>
            <a:ext cx="11798410" cy="762337"/>
          </a:xfrm>
          <a:prstGeom prst="rect">
            <a:avLst/>
          </a:prstGeom>
          <a:solidFill>
            <a:srgbClr val="D0E4FC"/>
          </a:solidFill>
          <a:ln w="12700">
            <a:solidFill>
              <a:srgbClr val="B3CAE6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05" name="TextBox 12"/>
          <p:cNvSpPr/>
          <p:nvPr/>
        </p:nvSpPr>
        <p:spPr>
          <a:xfrm>
            <a:off x="2910501" y="3757533"/>
            <a:ext cx="8764710" cy="35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pPr/>
            <a:r>
              <a:t>Пример: Выявление и оценка рисков при эксплуатации нефтепроводных систем.</a:t>
            </a:r>
          </a:p>
        </p:txBody>
      </p:sp>
      <p:sp>
        <p:nvSpPr>
          <p:cNvPr id="206" name="Прямоугольник 13"/>
          <p:cNvSpPr/>
          <p:nvPr/>
        </p:nvSpPr>
        <p:spPr>
          <a:xfrm>
            <a:off x="308343" y="3667361"/>
            <a:ext cx="2370616" cy="565836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07" name="Прямоугольник 16"/>
          <p:cNvSpPr/>
          <p:nvPr/>
        </p:nvSpPr>
        <p:spPr>
          <a:xfrm>
            <a:off x="195116" y="4429697"/>
            <a:ext cx="11798410" cy="762337"/>
          </a:xfrm>
          <a:prstGeom prst="rect">
            <a:avLst/>
          </a:prstGeom>
          <a:solidFill>
            <a:srgbClr val="CBFFE6"/>
          </a:solidFill>
          <a:ln w="12700">
            <a:solidFill>
              <a:srgbClr val="A3E2C4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08" name="TextBox 17"/>
          <p:cNvSpPr/>
          <p:nvPr/>
        </p:nvSpPr>
        <p:spPr>
          <a:xfrm>
            <a:off x="2910501" y="4626200"/>
            <a:ext cx="7656647" cy="35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4175B5"/>
                </a:solidFill>
              </a:defRPr>
            </a:lvl1pPr>
          </a:lstStyle>
          <a:p>
            <a:pPr/>
            <a:r>
              <a:t>_______________________________________________________________</a:t>
            </a:r>
          </a:p>
        </p:txBody>
      </p:sp>
      <p:sp>
        <p:nvSpPr>
          <p:cNvPr id="209" name="Прямоугольник 18"/>
          <p:cNvSpPr/>
          <p:nvPr/>
        </p:nvSpPr>
        <p:spPr>
          <a:xfrm>
            <a:off x="308343" y="4536028"/>
            <a:ext cx="2370616" cy="565836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10" name="Прямоугольник 19"/>
          <p:cNvSpPr/>
          <p:nvPr/>
        </p:nvSpPr>
        <p:spPr>
          <a:xfrm>
            <a:off x="195116" y="5298364"/>
            <a:ext cx="11798410" cy="762337"/>
          </a:xfrm>
          <a:prstGeom prst="rect">
            <a:avLst/>
          </a:prstGeom>
          <a:solidFill>
            <a:srgbClr val="D0E4FC"/>
          </a:solidFill>
          <a:ln w="12700">
            <a:solidFill>
              <a:srgbClr val="B3CAE6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11" name="TextBox 20"/>
          <p:cNvSpPr/>
          <p:nvPr/>
        </p:nvSpPr>
        <p:spPr>
          <a:xfrm>
            <a:off x="2910501" y="5494866"/>
            <a:ext cx="7656647" cy="35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4175B5"/>
                </a:solidFill>
              </a:defRPr>
            </a:lvl1pPr>
          </a:lstStyle>
          <a:p>
            <a:pPr/>
            <a:r>
              <a:t>_______________________________________________________________</a:t>
            </a:r>
          </a:p>
        </p:txBody>
      </p:sp>
      <p:sp>
        <p:nvSpPr>
          <p:cNvPr id="212" name="Прямоугольник 21"/>
          <p:cNvSpPr/>
          <p:nvPr/>
        </p:nvSpPr>
        <p:spPr>
          <a:xfrm>
            <a:off x="308343" y="5404694"/>
            <a:ext cx="2370616" cy="565836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DEEBF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4" name="Изображение 1" descr="Изображение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5117" y="150741"/>
            <a:ext cx="927101" cy="685801"/>
          </a:xfrm>
          <a:prstGeom prst="rect">
            <a:avLst/>
          </a:prstGeom>
          <a:ln w="12700">
            <a:miter lim="400000"/>
          </a:ln>
        </p:spPr>
      </p:pic>
      <p:sp>
        <p:nvSpPr>
          <p:cNvPr id="215" name="Прямоугольник 2"/>
          <p:cNvSpPr/>
          <p:nvPr/>
        </p:nvSpPr>
        <p:spPr>
          <a:xfrm>
            <a:off x="2063480" y="271092"/>
            <a:ext cx="8061684" cy="437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b="1"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СТРУКТУРА ДИССЕРТАЦИОННОГО ИССЛЕДОВАНИЯ</a:t>
            </a:r>
          </a:p>
        </p:txBody>
      </p:sp>
      <p:sp>
        <p:nvSpPr>
          <p:cNvPr id="216" name="Прямоугольник 3"/>
          <p:cNvSpPr/>
          <p:nvPr/>
        </p:nvSpPr>
        <p:spPr>
          <a:xfrm>
            <a:off x="0" y="1065886"/>
            <a:ext cx="12192000" cy="41523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17" name="Прямоугольник 4"/>
          <p:cNvSpPr/>
          <p:nvPr/>
        </p:nvSpPr>
        <p:spPr>
          <a:xfrm>
            <a:off x="2678958" y="1121523"/>
            <a:ext cx="9513042" cy="303964"/>
          </a:xfrm>
          <a:prstGeom prst="rect">
            <a:avLst/>
          </a:prstGeom>
          <a:solidFill>
            <a:srgbClr val="4175B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18" name="Прямоугольник 5"/>
          <p:cNvSpPr/>
          <p:nvPr/>
        </p:nvSpPr>
        <p:spPr>
          <a:xfrm>
            <a:off x="0" y="1121523"/>
            <a:ext cx="2611225" cy="303963"/>
          </a:xfrm>
          <a:prstGeom prst="rect">
            <a:avLst/>
          </a:prstGeom>
          <a:solidFill>
            <a:srgbClr val="FFF2CB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19" name="Прямоугольник 6"/>
          <p:cNvSpPr/>
          <p:nvPr/>
        </p:nvSpPr>
        <p:spPr>
          <a:xfrm>
            <a:off x="195117" y="1710464"/>
            <a:ext cx="11798410" cy="1160326"/>
          </a:xfrm>
          <a:prstGeom prst="rect">
            <a:avLst/>
          </a:prstGeom>
          <a:solidFill>
            <a:srgbClr val="FFF2CB"/>
          </a:solidFill>
          <a:ln w="12700">
            <a:solidFill>
              <a:srgbClr val="F5BD14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20" name="TextBox 7"/>
          <p:cNvSpPr/>
          <p:nvPr/>
        </p:nvSpPr>
        <p:spPr>
          <a:xfrm>
            <a:off x="385189" y="1828962"/>
            <a:ext cx="11427584" cy="891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i="1"/>
            </a:pPr>
            <a:r>
              <a:t>СОДЕРЖАТЕЛЬНАЯ ЧАСТЬ ДИССЕРТАЦИОННОГО ИССЛЕДОВАНИЯ РАЗДЕЛЕНА НА ____ ГЛАВ(Ы),</a:t>
            </a:r>
          </a:p>
          <a:p>
            <a:pPr algn="ctr">
              <a:defRPr i="1"/>
            </a:pPr>
            <a:r>
              <a:t>СТРУКТУРИРОВАННЫЕ В СООТВЕТСТВИИ С ЛОГИКОЙ РАСКРЫТИЯ ТЕМЫ И РЕШЕНИЯ</a:t>
            </a:r>
          </a:p>
          <a:p>
            <a:pPr algn="ctr">
              <a:defRPr i="1"/>
            </a:pPr>
            <a:r>
              <a:t>ПРОБЛЕМЫ ИССЛЕДОВАНИЯ</a:t>
            </a:r>
          </a:p>
        </p:txBody>
      </p:sp>
      <p:sp>
        <p:nvSpPr>
          <p:cNvPr id="221" name="Прямоугольник 11"/>
          <p:cNvSpPr/>
          <p:nvPr/>
        </p:nvSpPr>
        <p:spPr>
          <a:xfrm>
            <a:off x="195116" y="3100133"/>
            <a:ext cx="11798410" cy="3470788"/>
          </a:xfrm>
          <a:prstGeom prst="rect">
            <a:avLst/>
          </a:prstGeom>
          <a:solidFill>
            <a:srgbClr val="D0E4FC"/>
          </a:solidFill>
          <a:ln w="12700">
            <a:solidFill>
              <a:srgbClr val="B3CAE6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22" name="TextBox 12"/>
          <p:cNvSpPr/>
          <p:nvPr/>
        </p:nvSpPr>
        <p:spPr>
          <a:xfrm>
            <a:off x="3690603" y="3296636"/>
            <a:ext cx="6989488" cy="1158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marL="342900" indent="-342900">
              <a:buSzPct val="100000"/>
              <a:buAutoNum type="arabicPeriod" startAt="1"/>
              <a:defRPr>
                <a:solidFill>
                  <a:srgbClr val="4175B5"/>
                </a:solidFill>
              </a:defRPr>
            </a:pPr>
            <a:r>
              <a:t>______________________________________________________</a:t>
            </a:r>
          </a:p>
          <a:p>
            <a:pPr marL="342900" indent="-342900">
              <a:buSzPct val="100000"/>
              <a:buAutoNum type="arabicPeriod" startAt="1"/>
              <a:defRPr>
                <a:solidFill>
                  <a:srgbClr val="4175B5"/>
                </a:solidFill>
              </a:defRPr>
            </a:pPr>
            <a:r>
              <a:t>______________________________________________________</a:t>
            </a:r>
          </a:p>
          <a:p>
            <a:pPr marL="342900" indent="-342900">
              <a:buSzPct val="100000"/>
              <a:buAutoNum type="arabicPeriod" startAt="1"/>
              <a:defRPr>
                <a:solidFill>
                  <a:srgbClr val="4175B5"/>
                </a:solidFill>
              </a:defRPr>
            </a:pPr>
            <a:r>
              <a:t>______________________________________________________</a:t>
            </a:r>
          </a:p>
        </p:txBody>
      </p:sp>
      <p:sp>
        <p:nvSpPr>
          <p:cNvPr id="223" name="Прямоугольник 13"/>
          <p:cNvSpPr/>
          <p:nvPr/>
        </p:nvSpPr>
        <p:spPr>
          <a:xfrm>
            <a:off x="385189" y="3296636"/>
            <a:ext cx="3115342" cy="1982224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Тема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Тема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