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CBFFE6"/>
    <a:srgbClr val="A3E2C4"/>
    <a:srgbClr val="D0E4FC"/>
    <a:srgbClr val="B3CAE6"/>
    <a:srgbClr val="4175B5"/>
    <a:srgbClr val="1F497D"/>
    <a:srgbClr val="EEF2FA"/>
    <a:srgbClr val="8DB3E2"/>
    <a:srgbClr val="E8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4EB2A-0C98-4D51-A186-C2FB60518C5D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225D7-5DB7-499E-87FB-EA075EA28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06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225D7-5DB7-499E-87FB-EA075EA28E1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1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10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5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76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69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19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38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8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80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F1E5-6322-174C-AA4B-DDDF9B1F6B0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4E28B-31D1-854C-B16E-518DA6FA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46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5604" y="60663"/>
            <a:ext cx="8720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9EEC"/>
                </a:solidFill>
                <a:latin typeface="Arial" charset="0"/>
                <a:ea typeface="Arial" charset="0"/>
                <a:cs typeface="Arial" charset="0"/>
              </a:rPr>
              <a:t>Чеченский государственный университет</a:t>
            </a:r>
            <a:endParaRPr lang="ru-RU" sz="3200" b="1" dirty="0">
              <a:solidFill>
                <a:srgbClr val="009EEC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0282" y="645438"/>
            <a:ext cx="9731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Наименование факультета (института)</a:t>
            </a:r>
            <a:endParaRPr lang="ru-RU" sz="2200" u="sng" dirty="0">
              <a:solidFill>
                <a:schemeClr val="bg1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0532" y="1076325"/>
            <a:ext cx="9410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Наименование кафедры</a:t>
            </a:r>
            <a:endParaRPr lang="ru-RU" sz="2200" u="sng" dirty="0">
              <a:solidFill>
                <a:schemeClr val="bg1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0957" y="2533134"/>
            <a:ext cx="5628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anose="020B0903020102020204" pitchFamily="34" charset="0"/>
                <a:ea typeface="Arial" charset="0"/>
                <a:cs typeface="Arial" charset="0"/>
              </a:rPr>
              <a:t>Портфолио аспиранта</a:t>
            </a:r>
            <a:endParaRPr lang="ru-RU" sz="4000" dirty="0">
              <a:solidFill>
                <a:schemeClr val="bg1"/>
              </a:solidFill>
              <a:latin typeface="Franklin Gothic Heavy" panose="020B09030201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5058" y="3898561"/>
            <a:ext cx="1801091" cy="1801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24726" y="3951524"/>
            <a:ext cx="650370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ФИО</a:t>
            </a:r>
            <a:r>
              <a:rPr lang="ru-RU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:___________________________</a:t>
            </a:r>
            <a:endParaRPr lang="ru-RU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4726" y="4474299"/>
            <a:ext cx="746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Форма обучения: ______________________</a:t>
            </a:r>
            <a:endParaRPr lang="ru-RU" sz="2400" dirty="0">
              <a:solidFill>
                <a:schemeClr val="bg1">
                  <a:lumMod val="8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24725" y="4890337"/>
            <a:ext cx="6567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Направление:</a:t>
            </a:r>
            <a:r>
              <a:rPr lang="ru-RU" sz="2400" dirty="0" smtClean="0">
                <a:solidFill>
                  <a:srgbClr val="85D7F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_________________________</a:t>
            </a:r>
            <a:endParaRPr lang="ru-RU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4724" y="5320669"/>
            <a:ext cx="6657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Профиль: 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____________________________</a:t>
            </a:r>
            <a:endParaRPr lang="ru-RU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9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113581" y="271092"/>
            <a:ext cx="1961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Статьи ВАК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118" y="1778100"/>
            <a:ext cx="11798408" cy="66967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Необходимо написать тему статьи и сделать из нее </a:t>
            </a:r>
            <a:r>
              <a:rPr lang="ru-RU" sz="2000" b="1" u="sng" dirty="0" smtClean="0">
                <a:solidFill>
                  <a:srgbClr val="FF0000"/>
                </a:solidFill>
              </a:rPr>
              <a:t>гиперссылку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5118" y="2728107"/>
            <a:ext cx="11798408" cy="66967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5118" y="3678114"/>
            <a:ext cx="11798408" cy="66967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5118" y="4628121"/>
            <a:ext cx="11798408" cy="66967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118" y="5578128"/>
            <a:ext cx="11798408" cy="66967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6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85694" y="271092"/>
            <a:ext cx="2217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Статьи РИНЦ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118" y="1825002"/>
            <a:ext cx="11798408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Необходимо написать тему статьи и сделать из нее </a:t>
            </a:r>
            <a:r>
              <a:rPr lang="ru-RU" sz="2000" b="1" u="sng" dirty="0" smtClean="0">
                <a:solidFill>
                  <a:srgbClr val="FF0000"/>
                </a:solidFill>
              </a:rPr>
              <a:t>гиперссылку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118" y="2775009"/>
            <a:ext cx="11798408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5118" y="3725016"/>
            <a:ext cx="11798408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5118" y="4675023"/>
            <a:ext cx="11798408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118" y="5660829"/>
            <a:ext cx="11798408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7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5667" y="271092"/>
            <a:ext cx="5037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Выступления на конференциях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118" y="1566681"/>
            <a:ext cx="11798408" cy="4844167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Наименование и время проведения конференции и указать ссылку</a:t>
            </a: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6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0589" y="239558"/>
            <a:ext cx="7790822" cy="6248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Приказы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1692" y="1825002"/>
            <a:ext cx="11641834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 зачислении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1692" y="2833412"/>
            <a:ext cx="11641834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Переводной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1692" y="3777732"/>
            <a:ext cx="11641834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Переводной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1692" y="4754097"/>
            <a:ext cx="11641834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Переводной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1692" y="5730462"/>
            <a:ext cx="11641834" cy="736644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Переводной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33683" y="262809"/>
            <a:ext cx="7324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ТЕМА ДИССЕРТАЦИОННОГО ИССЛЕДОВАНИЯ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4598" y="1710466"/>
            <a:ext cx="3568807" cy="3946055"/>
          </a:xfrm>
          <a:prstGeom prst="roundRect">
            <a:avLst/>
          </a:prstGeom>
          <a:solidFill>
            <a:srgbClr val="F5BD1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658668" y="1822534"/>
            <a:ext cx="2700670" cy="3036791"/>
            <a:chOff x="658666" y="1956587"/>
            <a:chExt cx="2700670" cy="3036791"/>
          </a:xfrm>
        </p:grpSpPr>
        <p:sp>
          <p:nvSpPr>
            <p:cNvPr id="12" name="TextBox 11"/>
            <p:cNvSpPr txBox="1"/>
            <p:nvPr/>
          </p:nvSpPr>
          <p:spPr>
            <a:xfrm>
              <a:off x="658666" y="1956587"/>
              <a:ext cx="2700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344356"/>
                  </a:solidFill>
                </a:rPr>
                <a:t>Научный руководитель</a:t>
              </a:r>
              <a:endParaRPr lang="ru-RU" dirty="0">
                <a:solidFill>
                  <a:srgbClr val="344356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52616" y="2417650"/>
              <a:ext cx="2309915" cy="1837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8666" y="4347047"/>
              <a:ext cx="27006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344356"/>
                  </a:solidFill>
                </a:rPr>
                <a:t>ФИО, степень,</a:t>
              </a:r>
            </a:p>
            <a:p>
              <a:pPr algn="ctr"/>
              <a:r>
                <a:rPr lang="ru-RU" dirty="0" smtClean="0">
                  <a:solidFill>
                    <a:srgbClr val="344356"/>
                  </a:solidFill>
                </a:rPr>
                <a:t>звание</a:t>
              </a:r>
              <a:endParaRPr lang="ru-RU" dirty="0">
                <a:solidFill>
                  <a:srgbClr val="344356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323697" y="1925809"/>
            <a:ext cx="6223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Arial" charset="0"/>
                <a:ea typeface="Arial" charset="0"/>
                <a:cs typeface="Arial" charset="0"/>
              </a:rPr>
              <a:t>ТЕМА ДИССЕРТАЦИОННОГО ИССЛЕДОВАНИЯ:</a:t>
            </a:r>
            <a:endParaRPr lang="ru-RU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1423" y="2605828"/>
            <a:ext cx="69447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charset="0"/>
                <a:ea typeface="Arial" charset="0"/>
                <a:cs typeface="Arial" charset="0"/>
              </a:rPr>
              <a:t>_____________________________________________</a:t>
            </a:r>
          </a:p>
          <a:p>
            <a:r>
              <a:rPr lang="ru-RU" sz="2000" b="1" i="1" dirty="0" smtClean="0">
                <a:latin typeface="Arial" charset="0"/>
                <a:ea typeface="Arial" charset="0"/>
                <a:cs typeface="Arial" charset="0"/>
              </a:rPr>
              <a:t>_____________________________________________</a:t>
            </a:r>
          </a:p>
          <a:p>
            <a:r>
              <a:rPr lang="ru-RU" sz="2000" b="1" i="1" dirty="0" smtClean="0">
                <a:latin typeface="Arial" charset="0"/>
                <a:ea typeface="Arial" charset="0"/>
                <a:cs typeface="Arial" charset="0"/>
              </a:rPr>
              <a:t>_____________________________________________</a:t>
            </a:r>
            <a:endParaRPr lang="ru-RU" sz="2000" b="1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4598" y="5899630"/>
            <a:ext cx="11694500" cy="76233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14670" y="5953278"/>
            <a:ext cx="11313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ТЕМА ДИССЕРТАЦИОННОГО ИССЛЕДОВАНИЯ УТВЕРЖДЕНА УЧЕНЫМ</a:t>
            </a:r>
          </a:p>
          <a:p>
            <a:pPr algn="ctr"/>
            <a:r>
              <a:rPr lang="ru-RU" i="1" dirty="0" smtClean="0"/>
              <a:t>СОВЕТОМ ФГБОУ ВО «ЧЕЧЕНСКИЙ ГОСУДАРСТВЕННЫЙ УНИВЕРСИТЕТ» ПРОТОКОЛ № __ от «___»_____________ г.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1307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8994" y="150742"/>
            <a:ext cx="8094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ПУБЛИКАЦИИ В НАУЧНЫХ ИЗДАНИЯХ, ВХОДЯЩИХ</a:t>
            </a:r>
          </a:p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В ПЕРЕЧЕНЬ ВАК, НАУЧНЫЕ СТАТЬИ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5118" y="1710466"/>
            <a:ext cx="11798408" cy="76233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85190" y="1764114"/>
            <a:ext cx="11427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Основные положения и выводы диссертационного исследования нашли отражение</a:t>
            </a:r>
          </a:p>
          <a:p>
            <a:pPr algn="ctr"/>
            <a:r>
              <a:rPr lang="ru-RU" i="1" dirty="0" smtClean="0"/>
              <a:t>в научных публикациях автора, в том числе в изданиях, рекомендованных ВАК РФ:</a:t>
            </a:r>
            <a:endParaRPr lang="ru-RU" i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7297"/>
              </p:ext>
            </p:extLst>
          </p:nvPr>
        </p:nvGraphicFramePr>
        <p:xfrm>
          <a:off x="195118" y="2813708"/>
          <a:ext cx="11798408" cy="18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8">
                <a:tc>
                  <a:txBody>
                    <a:bodyPr/>
                    <a:lstStyle/>
                    <a:p>
                      <a:pPr algn="ctr"/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/</a:t>
                      </a:r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Наименование работы,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ее вид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Соавторы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1.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2.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8876" y="6403607"/>
            <a:ext cx="45233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1F497D"/>
                </a:solidFill>
              </a:rPr>
              <a:t>* - Оформляются в соответствии с ГОСТ 7.1-2003 </a:t>
            </a:r>
            <a:endParaRPr lang="ru-RU" sz="16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00516" y="314353"/>
            <a:ext cx="9692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latin typeface="Arial" charset="0"/>
                <a:ea typeface="Arial" charset="0"/>
                <a:cs typeface="Arial" charset="0"/>
              </a:rPr>
              <a:t> РЕЗУЛЬТАТЫ ПРОМЕЖУТОЧНОЙ АТТЕСТАЦИИ АСПИРАНТОВ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15594"/>
              </p:ext>
            </p:extLst>
          </p:nvPr>
        </p:nvGraphicFramePr>
        <p:xfrm>
          <a:off x="195117" y="2053003"/>
          <a:ext cx="11713347" cy="18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575"/>
                <a:gridCol w="6772323"/>
                <a:gridCol w="3904449"/>
              </a:tblGrid>
              <a:tr h="493568">
                <a:tc>
                  <a:txBody>
                    <a:bodyPr/>
                    <a:lstStyle/>
                    <a:p>
                      <a:pPr algn="ctr"/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/</a:t>
                      </a:r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Экзамен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Оценка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1.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2.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899" y="1586324"/>
            <a:ext cx="3853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175B5"/>
                </a:solidFill>
                <a:latin typeface="Arial" charset="0"/>
                <a:ea typeface="Arial" charset="0"/>
                <a:cs typeface="Arial" charset="0"/>
              </a:rPr>
              <a:t> Сдача кандидатских экзаменов</a:t>
            </a:r>
            <a:endParaRPr lang="ru-RU" b="1" dirty="0">
              <a:solidFill>
                <a:srgbClr val="4175B5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573074"/>
              </p:ext>
            </p:extLst>
          </p:nvPr>
        </p:nvGraphicFramePr>
        <p:xfrm>
          <a:off x="163218" y="4512669"/>
          <a:ext cx="11713347" cy="18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575"/>
                <a:gridCol w="6772323"/>
                <a:gridCol w="3904449"/>
              </a:tblGrid>
              <a:tr h="493568">
                <a:tc>
                  <a:txBody>
                    <a:bodyPr/>
                    <a:lstStyle/>
                    <a:p>
                      <a:pPr algn="ctr"/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/</a:t>
                      </a:r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Экзамен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Оценка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1.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2.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330" y="4045990"/>
            <a:ext cx="528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4175B5"/>
                </a:solidFill>
                <a:latin typeface="Arial" charset="0"/>
                <a:ea typeface="Arial" charset="0"/>
                <a:cs typeface="Arial" charset="0"/>
              </a:rPr>
              <a:t>Оценки, полученные на экзаменах и зачетах</a:t>
            </a:r>
            <a:endParaRPr lang="ru-RU" b="1" dirty="0">
              <a:solidFill>
                <a:srgbClr val="4175B5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0961" y="271092"/>
            <a:ext cx="862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latin typeface="Arial" charset="0"/>
                <a:ea typeface="Arial" charset="0"/>
                <a:cs typeface="Arial" charset="0"/>
              </a:rPr>
              <a:t>УЧАСТИЕ В НАУЧНО-ПРАКТИЧЕСКИХ КОНФЕРЕНЦИЯХ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5118" y="1710466"/>
            <a:ext cx="11798408" cy="76233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85190" y="1764114"/>
            <a:ext cx="11427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Основные тезисы работы были представлены на</a:t>
            </a:r>
          </a:p>
          <a:p>
            <a:pPr algn="ctr"/>
            <a:r>
              <a:rPr lang="ru-RU" i="1" dirty="0" smtClean="0"/>
              <a:t>научно-практических конференциях:</a:t>
            </a:r>
            <a:endParaRPr lang="ru-RU" i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7297"/>
              </p:ext>
            </p:extLst>
          </p:nvPr>
        </p:nvGraphicFramePr>
        <p:xfrm>
          <a:off x="195118" y="2813708"/>
          <a:ext cx="11798408" cy="18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8">
                <a:tc>
                  <a:txBody>
                    <a:bodyPr/>
                    <a:lstStyle/>
                    <a:p>
                      <a:pPr algn="ctr"/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/</a:t>
                      </a:r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Наименование работы,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ее вид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Соавторы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1.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2.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8876" y="6403607"/>
            <a:ext cx="45233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1F497D"/>
                </a:solidFill>
              </a:rPr>
              <a:t>* - Оформляются в соответствии с ГОСТ 7.1-2003 </a:t>
            </a:r>
            <a:endParaRPr lang="ru-RU" sz="16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7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0961" y="271092"/>
            <a:ext cx="862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mtClean="0">
                <a:latin typeface="Arial" charset="0"/>
                <a:ea typeface="Arial" charset="0"/>
                <a:cs typeface="Arial" charset="0"/>
              </a:rPr>
              <a:t>УЧАСТИЕ В НАУЧНО-ПРАКТИЧЕСКИХ КОНФЕРЕНЦИЯХ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16962"/>
              </p:ext>
            </p:extLst>
          </p:nvPr>
        </p:nvGraphicFramePr>
        <p:xfrm>
          <a:off x="195118" y="1710963"/>
          <a:ext cx="11798408" cy="18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077"/>
                <a:gridCol w="5116127"/>
                <a:gridCol w="2949602"/>
                <a:gridCol w="2949602"/>
              </a:tblGrid>
              <a:tr h="493568">
                <a:tc>
                  <a:txBody>
                    <a:bodyPr/>
                    <a:lstStyle/>
                    <a:p>
                      <a:pPr algn="ctr"/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r>
                        <a:rPr lang="mr-IN" sz="1400" dirty="0" smtClean="0">
                          <a:solidFill>
                            <a:srgbClr val="4175B5"/>
                          </a:solidFill>
                        </a:rPr>
                        <a:t>/</a:t>
                      </a:r>
                      <a:r>
                        <a:rPr lang="mr-IN" sz="1400" dirty="0" err="1" smtClean="0">
                          <a:solidFill>
                            <a:srgbClr val="4175B5"/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Наименование работы,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ее вид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Соавторы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343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1.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  <a:tr h="6539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2.</a:t>
                      </a:r>
                      <a:endParaRPr lang="ru-RU" sz="1400" dirty="0">
                        <a:solidFill>
                          <a:srgbClr val="4175B5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8876" y="6403607"/>
            <a:ext cx="45233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1F497D"/>
                </a:solidFill>
              </a:rPr>
              <a:t>* - Оформляются в соответствии с ГОСТ 7.1-2003 </a:t>
            </a:r>
            <a:endParaRPr lang="ru-RU" sz="16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10501" y="120073"/>
            <a:ext cx="63676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ЦЕЛЬ, ЗАДАЧИ И НАУЧНАЯ НОВИЗНА</a:t>
            </a:r>
          </a:p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ДИССЕРТАЦИОННОГО ИССЛЕДОВАНИЯ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5118" y="1710466"/>
            <a:ext cx="11798408" cy="762336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85190" y="1764114"/>
            <a:ext cx="1142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ЦЕЛЬ РАБОТЫ – ____________________________________________________________________________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87303" y="2882898"/>
            <a:ext cx="5614036" cy="523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4175B5"/>
                </a:solidFill>
                <a:latin typeface="Arial" charset="0"/>
                <a:ea typeface="Arial" charset="0"/>
                <a:cs typeface="Arial" charset="0"/>
              </a:rPr>
              <a:t>В СООТВЕТСВИИ С ПОСТАВЛЕННОЙ ЦЕЛЬЮ ОПРЕДЕЛЕНЫ</a:t>
            </a:r>
          </a:p>
          <a:p>
            <a:pPr algn="ctr"/>
            <a:r>
              <a:rPr lang="ru-RU" sz="1400" b="1" dirty="0" smtClean="0">
                <a:solidFill>
                  <a:srgbClr val="4175B5"/>
                </a:solidFill>
                <a:latin typeface="Arial" charset="0"/>
                <a:ea typeface="Arial" charset="0"/>
                <a:cs typeface="Arial" charset="0"/>
              </a:rPr>
              <a:t>СЛЕДУЮЩИЕ ОСНОВНЫЕ ЗАДАЧИ:</a:t>
            </a:r>
            <a:endParaRPr lang="ru-RU" sz="1400" b="1" dirty="0">
              <a:solidFill>
                <a:srgbClr val="4175B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5117" y="3561032"/>
            <a:ext cx="11798408" cy="762336"/>
          </a:xfrm>
          <a:prstGeom prst="rect">
            <a:avLst/>
          </a:prstGeom>
          <a:solidFill>
            <a:srgbClr val="D0E4FC"/>
          </a:solidFill>
          <a:ln>
            <a:solidFill>
              <a:srgbClr val="B3C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910501" y="3757534"/>
            <a:ext cx="816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Пример: Выявление </a:t>
            </a:r>
            <a:r>
              <a:rPr lang="ru-RU" dirty="0">
                <a:solidFill>
                  <a:srgbClr val="FF0000"/>
                </a:solidFill>
              </a:rPr>
              <a:t>и оценка рисков при эксплуатации нефтепроводных систем.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8344" y="3667362"/>
            <a:ext cx="2370614" cy="565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117" y="4429698"/>
            <a:ext cx="11798408" cy="762336"/>
          </a:xfrm>
          <a:prstGeom prst="rect">
            <a:avLst/>
          </a:prstGeom>
          <a:solidFill>
            <a:srgbClr val="CBFFE6"/>
          </a:solidFill>
          <a:ln>
            <a:solidFill>
              <a:srgbClr val="A3E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910501" y="4626200"/>
            <a:ext cx="745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4175B5"/>
                </a:solidFill>
              </a:rPr>
              <a:t>_______________________________________________________________</a:t>
            </a:r>
            <a:endParaRPr lang="ru-RU" dirty="0">
              <a:solidFill>
                <a:srgbClr val="4175B5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8344" y="4536028"/>
            <a:ext cx="2370614" cy="565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5117" y="5298364"/>
            <a:ext cx="11798408" cy="762336"/>
          </a:xfrm>
          <a:prstGeom prst="rect">
            <a:avLst/>
          </a:prstGeom>
          <a:solidFill>
            <a:srgbClr val="D0E4FC"/>
          </a:solidFill>
          <a:ln>
            <a:solidFill>
              <a:srgbClr val="B3C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910501" y="5494866"/>
            <a:ext cx="745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4175B5"/>
                </a:solidFill>
              </a:rPr>
              <a:t>_______________________________________________________________</a:t>
            </a:r>
            <a:endParaRPr lang="ru-RU" dirty="0">
              <a:solidFill>
                <a:srgbClr val="4175B5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8344" y="5404694"/>
            <a:ext cx="2370614" cy="565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9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8" y="150742"/>
            <a:ext cx="927100" cy="685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83325" y="271092"/>
            <a:ext cx="8221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Arial" charset="0"/>
                <a:ea typeface="Arial" charset="0"/>
                <a:cs typeface="Arial" charset="0"/>
              </a:rPr>
              <a:t>СТРУКТУРА ДИССЕРТАЦИОННОГО ИССЛЕДОВАНИЯ</a:t>
            </a:r>
            <a:endParaRPr lang="ru-RU" sz="2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65887"/>
            <a:ext cx="12192000" cy="41523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78958" y="1121523"/>
            <a:ext cx="9513042" cy="303963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1523"/>
            <a:ext cx="2611225" cy="303962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5118" y="1710465"/>
            <a:ext cx="11798408" cy="1160325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85190" y="1828962"/>
            <a:ext cx="11427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СОДЕРЖАТЕЛЬНАЯ ЧАСТЬ ДИССЕРТАЦИОННОГО ИССЛЕДОВАНИЯ РАЗДЕЛЕНА НА ____ ГЛАВ(Ы),</a:t>
            </a:r>
          </a:p>
          <a:p>
            <a:pPr algn="ctr"/>
            <a:r>
              <a:rPr lang="ru-RU" i="1" dirty="0" smtClean="0"/>
              <a:t>СТРУКТУРИРОВАННЫЕ В СООТВЕТСТВИИ С ЛОГИКОЙ РАСКРЫТИЯ ТЕМЫ И РЕШЕНИЯ</a:t>
            </a:r>
          </a:p>
          <a:p>
            <a:pPr algn="ctr"/>
            <a:r>
              <a:rPr lang="ru-RU" i="1" dirty="0" smtClean="0"/>
              <a:t>ПРОБЛЕМЫ ИССЛЕДОВАНИЯ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5117" y="3100133"/>
            <a:ext cx="11798408" cy="3470787"/>
          </a:xfrm>
          <a:prstGeom prst="rect">
            <a:avLst/>
          </a:prstGeom>
          <a:solidFill>
            <a:srgbClr val="D0E4FC"/>
          </a:solidFill>
          <a:ln>
            <a:solidFill>
              <a:srgbClr val="B3C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690603" y="3296636"/>
            <a:ext cx="6763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4175B5"/>
                </a:solidFill>
              </a:rPr>
              <a:t>______________________________________________________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4175B5"/>
                </a:solidFill>
              </a:rPr>
              <a:t>______________________________________________________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4175B5"/>
                </a:solidFill>
              </a:rPr>
              <a:t>______________________________________________________</a:t>
            </a:r>
          </a:p>
          <a:p>
            <a:endParaRPr lang="ru-RU" dirty="0" smtClean="0">
              <a:solidFill>
                <a:srgbClr val="4175B5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5190" y="3296636"/>
            <a:ext cx="3115340" cy="1982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317</Words>
  <Application>Microsoft Office PowerPoint</Application>
  <PresentationFormat>Широкоэкранный</PresentationFormat>
  <Paragraphs>108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Franklin Gothic Heavy</vt:lpstr>
      <vt:lpstr>Mangal</vt:lpstr>
      <vt:lpstr>Times New Roman</vt:lpstr>
      <vt:lpstr>Тема Office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Ramzan Hadzhimuratov</dc:creator>
  <cp:lastModifiedBy>admin</cp:lastModifiedBy>
  <cp:revision>36</cp:revision>
  <dcterms:created xsi:type="dcterms:W3CDTF">2017-02-20T07:33:13Z</dcterms:created>
  <dcterms:modified xsi:type="dcterms:W3CDTF">2017-05-03T06:32:25Z</dcterms:modified>
</cp:coreProperties>
</file>