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82247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71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Чеченский государственный университет</a:t>
            </a:r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Ф</a:t>
            </a:r>
            <a:r>
              <a:rPr lang="ru-RU" dirty="0" smtClean="0"/>
              <a:t>акультет </a:t>
            </a:r>
            <a:r>
              <a:rPr lang="ru-RU" dirty="0"/>
              <a:t>информационных технологий</a:t>
            </a:r>
            <a:endParaRPr dirty="0"/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Кафедра «Программирование </a:t>
            </a:r>
            <a:r>
              <a:rPr lang="ru-RU" dirty="0"/>
              <a:t>и инфокоммуникационные </a:t>
            </a:r>
            <a:r>
              <a:rPr lang="ru-RU" dirty="0" smtClean="0"/>
              <a:t>технологии»</a:t>
            </a:r>
            <a:endParaRPr dirty="0"/>
          </a:p>
        </p:txBody>
      </p:sp>
      <p:sp>
        <p:nvSpPr>
          <p:cNvPr id="115" name="Прямоугольник 9"/>
          <p:cNvSpPr/>
          <p:nvPr/>
        </p:nvSpPr>
        <p:spPr>
          <a:xfrm>
            <a:off x="3730957" y="2533133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r>
              <a:rPr dirty="0" err="1"/>
              <a:t>Портфолио</a:t>
            </a:r>
            <a:r>
              <a:rPr dirty="0"/>
              <a:t> </a:t>
            </a:r>
            <a:r>
              <a:rPr dirty="0" err="1"/>
              <a:t>магистранта</a:t>
            </a:r>
            <a:endParaRPr dirty="0"/>
          </a:p>
        </p:txBody>
      </p:sp>
      <p:sp>
        <p:nvSpPr>
          <p:cNvPr id="117" name="Прямоугольник 11"/>
          <p:cNvSpPr/>
          <p:nvPr/>
        </p:nvSpPr>
        <p:spPr>
          <a:xfrm>
            <a:off x="2924723" y="3981870"/>
            <a:ext cx="7275388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ФИО</a:t>
            </a:r>
            <a:r>
              <a:rPr dirty="0" smtClean="0">
                <a:solidFill>
                  <a:srgbClr val="FFFFFF"/>
                </a:solidFill>
              </a:rPr>
              <a:t>:</a:t>
            </a:r>
            <a:r>
              <a:rPr lang="ru-RU" u="sng" dirty="0" smtClean="0">
                <a:sym typeface="Arial"/>
              </a:rPr>
              <a:t>_</a:t>
            </a:r>
            <a:r>
              <a:rPr lang="ru-RU" u="sng" dirty="0" err="1" smtClean="0">
                <a:sym typeface="Arial"/>
              </a:rPr>
              <a:t>Цагуев</a:t>
            </a:r>
            <a:r>
              <a:rPr lang="ru-RU" u="sng" dirty="0" smtClean="0">
                <a:sym typeface="Arial"/>
              </a:rPr>
              <a:t> Аслан Адамович__________</a:t>
            </a:r>
            <a:endParaRPr lang="ru-RU" u="sng" dirty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>
                <a:solidFill>
                  <a:srgbClr val="FFFFFF"/>
                </a:solidFill>
              </a:rPr>
              <a:t>___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2924725" y="4474298"/>
            <a:ext cx="746460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Форма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: </a:t>
            </a:r>
            <a:r>
              <a:rPr lang="ru-RU" dirty="0" smtClean="0"/>
              <a:t>очная</a:t>
            </a:r>
            <a:r>
              <a:rPr lang="ru-RU" sz="1600" dirty="0" smtClean="0"/>
              <a:t>   2018- 2020 </a:t>
            </a:r>
            <a:r>
              <a:rPr dirty="0" smtClean="0"/>
              <a:t>____________________</a:t>
            </a:r>
            <a:endParaRPr dirty="0"/>
          </a:p>
        </p:txBody>
      </p:sp>
      <p:sp>
        <p:nvSpPr>
          <p:cNvPr id="119" name="Прямоугольник 13"/>
          <p:cNvSpPr/>
          <p:nvPr/>
        </p:nvSpPr>
        <p:spPr>
          <a:xfrm>
            <a:off x="2924724" y="4890337"/>
            <a:ext cx="803699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/>
              <a:t>Направление</a:t>
            </a:r>
            <a:r>
              <a:rPr dirty="0" smtClean="0"/>
              <a:t>:</a:t>
            </a:r>
            <a:r>
              <a:rPr dirty="0" smtClean="0">
                <a:solidFill>
                  <a:srgbClr val="85D7FF"/>
                </a:solidFill>
              </a:rPr>
              <a:t> </a:t>
            </a:r>
            <a:r>
              <a:rPr lang="ru-RU" sz="1600" u="sng" dirty="0" smtClean="0">
                <a:sym typeface="Arial"/>
              </a:rPr>
              <a:t>09.04.01.</a:t>
            </a:r>
            <a:r>
              <a:rPr lang="ru-RU" sz="1600" dirty="0" smtClean="0">
                <a:sym typeface="Arial"/>
              </a:rPr>
              <a:t>«</a:t>
            </a:r>
            <a:r>
              <a:rPr lang="ru-RU" sz="1600" u="sng" dirty="0">
                <a:sym typeface="Arial"/>
              </a:rPr>
              <a:t>Информатика и вычислительная </a:t>
            </a:r>
            <a:r>
              <a:rPr lang="ru-RU" sz="2000" u="sng" dirty="0">
                <a:sym typeface="Arial"/>
              </a:rPr>
              <a:t>техника»</a:t>
            </a:r>
            <a:endParaRPr lang="ru-RU" sz="2000" dirty="0">
              <a:sym typeface="Arial"/>
            </a:endParaRPr>
          </a:p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>
                <a:solidFill>
                  <a:srgbClr val="FFFFFF"/>
                </a:solidFill>
              </a:rPr>
              <a:t>_________</a:t>
            </a:r>
            <a:r>
              <a:rPr lang="ru-RU" sz="1600" u="sng" dirty="0" smtClean="0">
                <a:sym typeface="Arial"/>
              </a:rPr>
              <a:t>Информационные </a:t>
            </a:r>
            <a:r>
              <a:rPr lang="ru-RU" sz="1600" u="sng" dirty="0">
                <a:sym typeface="Arial"/>
              </a:rPr>
              <a:t>технологии в медицине»</a:t>
            </a:r>
            <a:r>
              <a:rPr dirty="0" smtClean="0">
                <a:solidFill>
                  <a:srgbClr val="FFFFFF"/>
                </a:solidFill>
              </a:rPr>
              <a:t>________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20" name="Прямоугольник 14"/>
          <p:cNvSpPr/>
          <p:nvPr/>
        </p:nvSpPr>
        <p:spPr>
          <a:xfrm>
            <a:off x="2924723" y="5320669"/>
            <a:ext cx="150618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Профиль</a:t>
            </a:r>
            <a:r>
              <a:rPr dirty="0" smtClean="0"/>
              <a:t>:</a:t>
            </a:r>
            <a:endParaRPr dirty="0">
              <a:solidFill>
                <a:srgbClr val="FFFFFF"/>
              </a:solidFill>
            </a:endParaRPr>
          </a:p>
        </p:txBody>
      </p:sp>
      <p:pic>
        <p:nvPicPr>
          <p:cNvPr id="2" name="Picture 2" descr="C:\Users\wstin\OneDrive\Рабочий стол\асла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81" y="4004600"/>
            <a:ext cx="1716734" cy="171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rPr dirty="0" err="1"/>
                <a:t>Необходимо</a:t>
              </a:r>
              <a:r>
                <a:rPr dirty="0"/>
                <a:t> </a:t>
              </a:r>
              <a:r>
                <a:rPr dirty="0" err="1"/>
                <a:t>написать</a:t>
              </a:r>
              <a:r>
                <a:rPr dirty="0"/>
                <a:t> </a:t>
              </a:r>
              <a:r>
                <a:rPr dirty="0" err="1"/>
                <a:t>тему</a:t>
              </a:r>
              <a:r>
                <a:rPr dirty="0"/>
                <a:t> </a:t>
              </a:r>
              <a:r>
                <a:rPr dirty="0" err="1"/>
                <a:t>статьи</a:t>
              </a:r>
              <a:r>
                <a:rPr dirty="0"/>
                <a:t> и </a:t>
              </a:r>
              <a:r>
                <a:rPr dirty="0" err="1"/>
                <a:t>сделать</a:t>
              </a:r>
              <a:r>
                <a:rPr dirty="0"/>
                <a:t> </a:t>
              </a:r>
              <a:r>
                <a:rPr dirty="0" err="1"/>
                <a:t>из</a:t>
              </a:r>
              <a:r>
                <a:rPr dirty="0"/>
                <a:t> </a:t>
              </a:r>
              <a:r>
                <a:rPr dirty="0" err="1"/>
                <a:t>нее</a:t>
              </a:r>
              <a:r>
                <a:rPr dirty="0"/>
                <a:t> </a:t>
              </a:r>
              <a:r>
                <a:rPr u="sng" dirty="0" err="1">
                  <a:solidFill>
                    <a:srgbClr val="FF0000"/>
                  </a:solidFill>
                </a:rPr>
                <a:t>гиперссылку</a:t>
              </a:r>
              <a:endParaRPr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sp>
        <p:nvSpPr>
          <p:cNvPr id="243" name="Прямоугольник 5"/>
          <p:cNvSpPr/>
          <p:nvPr/>
        </p:nvSpPr>
        <p:spPr>
          <a:xfrm>
            <a:off x="206119" y="274167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b="1" dirty="0">
              <a:solidFill>
                <a:schemeClr val="tx1"/>
              </a:solidFill>
            </a:endParaRPr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19" y="1783464"/>
            <a:ext cx="118094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Прямоугольник 2"/>
          <p:cNvSpPr/>
          <p:nvPr/>
        </p:nvSpPr>
        <p:spPr>
          <a:xfrm>
            <a:off x="3639883" y="271092"/>
            <a:ext cx="490890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Выступления на конференциях</a:t>
            </a:r>
          </a:p>
        </p:txBody>
      </p:sp>
      <p:grpSp>
        <p:nvGrpSpPr>
          <p:cNvPr id="255" name="Прямоугольник 3"/>
          <p:cNvGrpSpPr/>
          <p:nvPr/>
        </p:nvGrpSpPr>
        <p:grpSpPr>
          <a:xfrm>
            <a:off x="195117" y="1566680"/>
            <a:ext cx="11798410" cy="4844169"/>
            <a:chOff x="0" y="0"/>
            <a:chExt cx="11798408" cy="4844167"/>
          </a:xfrm>
        </p:grpSpPr>
        <p:sp>
          <p:nvSpPr>
            <p:cNvPr id="253" name="Rectangle"/>
            <p:cNvSpPr/>
            <p:nvPr/>
          </p:nvSpPr>
          <p:spPr>
            <a:xfrm>
              <a:off x="-1" y="-1"/>
              <a:ext cx="11798410" cy="4844169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/>
              </a:pPr>
              <a:endParaRPr/>
            </a:p>
          </p:txBody>
        </p:sp>
        <p:sp>
          <p:nvSpPr>
            <p:cNvPr id="254" name="Наименование и время проведения конференции и указать ссылку"/>
            <p:cNvSpPr/>
            <p:nvPr/>
          </p:nvSpPr>
          <p:spPr>
            <a:xfrm>
              <a:off x="-1" y="477713"/>
              <a:ext cx="11798410" cy="3888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 b="1"/>
              </a:pPr>
              <a:r>
                <a:t>Наименование и время проведения конференции и указать ссылку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r>
                <a:t> </a:t>
              </a:r>
            </a:p>
          </p:txBody>
        </p:sp>
      </p:grpSp>
      <p:sp>
        <p:nvSpPr>
          <p:cNvPr id="256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7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8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777827"/>
            <a:ext cx="11641838" cy="830995"/>
            <a:chOff x="-1" y="-47174"/>
            <a:chExt cx="11641836" cy="830993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-47174"/>
              <a:ext cx="11641836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 smtClean="0"/>
                <a:t>зачислении</a:t>
              </a:r>
              <a:r>
                <a:rPr lang="ru-RU" dirty="0" smtClean="0"/>
                <a:t> № </a:t>
              </a:r>
              <a:r>
                <a:rPr lang="ru-RU" u="sng" dirty="0" smtClean="0"/>
                <a:t>340/06 </a:t>
              </a:r>
              <a:r>
                <a:rPr lang="ru-RU" dirty="0" smtClean="0"/>
                <a:t>от </a:t>
              </a:r>
              <a:r>
                <a:rPr lang="ru-RU" u="sng" dirty="0" smtClean="0"/>
                <a:t>31 августа </a:t>
              </a:r>
              <a:r>
                <a:rPr lang="ru-RU" dirty="0" smtClean="0"/>
                <a:t>2018 </a:t>
              </a:r>
              <a:r>
                <a:rPr lang="ru-RU" dirty="0"/>
                <a:t>г.</a:t>
              </a:r>
            </a:p>
            <a:p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 err="1"/>
                <a:t>Переводной</a:t>
              </a:r>
              <a:endParaRPr dirty="0"/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 err="1"/>
                <a:t>Переводной</a:t>
              </a:r>
              <a:endParaRPr dirty="0"/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24597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TextBox 11"/>
          <p:cNvSpPr/>
          <p:nvPr/>
        </p:nvSpPr>
        <p:spPr>
          <a:xfrm>
            <a:off x="658667" y="1822533"/>
            <a:ext cx="270067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>
                <a:solidFill>
                  <a:srgbClr val="344356"/>
                </a:solidFill>
              </a:defRPr>
            </a:lvl1pPr>
          </a:lstStyle>
          <a:p>
            <a:endParaRPr dirty="0"/>
          </a:p>
        </p:txBody>
      </p:sp>
      <p:sp>
        <p:nvSpPr>
          <p:cNvPr id="153" name="Прямоугольник 14"/>
          <p:cNvSpPr/>
          <p:nvPr/>
        </p:nvSpPr>
        <p:spPr>
          <a:xfrm>
            <a:off x="4396365" y="1925809"/>
            <a:ext cx="607822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ИССЛЕДОВАНИЯ:</a:t>
            </a:r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1" i="1" dirty="0" smtClean="0">
                <a:sym typeface="Arial"/>
              </a:rPr>
              <a:t>«</a:t>
            </a:r>
            <a:r>
              <a:rPr lang="ru-RU" sz="2000" b="1" i="1" dirty="0" smtClean="0">
                <a:sym typeface="Arial"/>
              </a:rPr>
              <a:t>Анализ жестов для диагностики заболеваний связанных с треморами</a:t>
            </a:r>
            <a:r>
              <a:rPr lang="ru-RU" sz="2000" b="1" i="1" dirty="0" smtClean="0">
                <a:sym typeface="Arial"/>
              </a:rPr>
              <a:t>»</a:t>
            </a:r>
            <a:endParaRPr dirty="0"/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680321" y="1832696"/>
            <a:ext cx="2905794" cy="3710939"/>
            <a:chOff x="-3547152" y="-1167343"/>
            <a:chExt cx="2905792" cy="3710939"/>
          </a:xfrm>
        </p:grpSpPr>
        <p:sp>
          <p:nvSpPr>
            <p:cNvPr id="18" name="TextBox 11"/>
            <p:cNvSpPr/>
            <p:nvPr/>
          </p:nvSpPr>
          <p:spPr>
            <a:xfrm>
              <a:off x="-3342031" y="-1167343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r>
                <a:rPr dirty="0" err="1"/>
                <a:t>Научный</a:t>
              </a:r>
              <a:r>
                <a:rPr dirty="0"/>
                <a:t> </a:t>
              </a:r>
              <a:r>
                <a:rPr dirty="0" err="1"/>
                <a:t>руководитель</a:t>
              </a:r>
              <a:endParaRPr dirty="0"/>
            </a:p>
          </p:txBody>
        </p:sp>
        <p:sp>
          <p:nvSpPr>
            <p:cNvPr id="20" name="TextBox 13"/>
            <p:cNvSpPr/>
            <p:nvPr/>
          </p:nvSpPr>
          <p:spPr>
            <a:xfrm>
              <a:off x="-3547152" y="1385359"/>
              <a:ext cx="2700671" cy="1158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rPr lang="ru-RU" dirty="0" err="1"/>
                <a:t>Гериханов</a:t>
              </a:r>
              <a:r>
                <a:rPr lang="ru-RU" dirty="0"/>
                <a:t> </a:t>
              </a:r>
              <a:r>
                <a:rPr lang="ru-RU" dirty="0" err="1"/>
                <a:t>Зелим</a:t>
              </a:r>
              <a:r>
                <a:rPr lang="ru-RU" dirty="0"/>
                <a:t> </a:t>
              </a:r>
              <a:r>
                <a:rPr lang="ru-RU" dirty="0" err="1" smtClean="0"/>
                <a:t>Абуевич</a:t>
              </a:r>
              <a:r>
                <a:rPr lang="ru-RU" dirty="0" smtClean="0"/>
                <a:t> кандидат </a:t>
              </a:r>
              <a:r>
                <a:rPr lang="ru-RU" dirty="0"/>
                <a:t>физико-математических наук</a:t>
              </a:r>
              <a:endParaRPr dirty="0"/>
            </a:p>
          </p:txBody>
        </p:sp>
      </p:grpSp>
      <p:pic>
        <p:nvPicPr>
          <p:cNvPr id="1026" name="Picture 2" descr="C:\Users\wstin\OneDrive\Рабочий стол\Зели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98" y="2465254"/>
            <a:ext cx="2309918" cy="183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89355" y="314353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73" name="Таблица 8"/>
          <p:cNvGraphicFramePr/>
          <p:nvPr>
            <p:extLst>
              <p:ext uri="{D42A27DB-BD31-4B8C-83A1-F6EECF244321}">
                <p14:modId xmlns:p14="http://schemas.microsoft.com/office/powerpoint/2010/main" val="1309132497"/>
              </p:ext>
            </p:extLst>
          </p:nvPr>
        </p:nvGraphicFramePr>
        <p:xfrm>
          <a:off x="195117" y="2053002"/>
          <a:ext cx="11713347" cy="115251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36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72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44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Экзамен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 smtClean="0"/>
                        <a:t>Вступительный экзамен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" name="TextBox 9"/>
          <p:cNvSpPr/>
          <p:nvPr/>
        </p:nvSpPr>
        <p:spPr>
          <a:xfrm>
            <a:off x="31898" y="1586324"/>
            <a:ext cx="373472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Сдача кандидатских экзаменов</a:t>
            </a:r>
          </a:p>
        </p:txBody>
      </p:sp>
      <p:sp>
        <p:nvSpPr>
          <p:cNvPr id="176" name="TextBox 14"/>
          <p:cNvSpPr/>
          <p:nvPr/>
        </p:nvSpPr>
        <p:spPr>
          <a:xfrm>
            <a:off x="103302" y="3205513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12" name="Таблиц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695"/>
              </p:ext>
            </p:extLst>
          </p:nvPr>
        </p:nvGraphicFramePr>
        <p:xfrm>
          <a:off x="195117" y="3647352"/>
          <a:ext cx="11713347" cy="311445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36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72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44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Экзамен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 smtClean="0"/>
                        <a:t>Прикладное</a:t>
                      </a:r>
                      <a:r>
                        <a:rPr lang="en-US" altLang="ru-RU" dirty="0" smtClean="0"/>
                        <a:t> </a:t>
                      </a:r>
                      <a:r>
                        <a:rPr lang="ru-RU" altLang="en-US" dirty="0" smtClean="0"/>
                        <a:t>машинное</a:t>
                      </a:r>
                      <a:r>
                        <a:rPr lang="en-US" altLang="ru-RU" dirty="0" smtClean="0"/>
                        <a:t> </a:t>
                      </a:r>
                      <a:r>
                        <a:rPr lang="ru-RU" altLang="en-US" dirty="0" smtClean="0"/>
                        <a:t>обучение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ru-RU" dirty="0" smtClean="0">
                          <a:solidFill>
                            <a:srgbClr val="FF0000"/>
                          </a:solidFill>
                        </a:rPr>
                        <a:t>зачтено</a:t>
                      </a:r>
                      <a:r>
                        <a:rPr lang="en-US" alt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 smtClean="0"/>
                        <a:t>Моделирование</a:t>
                      </a:r>
                      <a:r>
                        <a:rPr lang="ru-RU" altLang="en-US" baseline="0" dirty="0" smtClean="0"/>
                        <a:t> </a:t>
                      </a:r>
                      <a:r>
                        <a:rPr lang="en-US" altLang="ru-RU" dirty="0" smtClean="0"/>
                        <a:t> </a:t>
                      </a:r>
                      <a:r>
                        <a:rPr lang="ru-RU" altLang="en-US" dirty="0"/>
                        <a:t>данных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ru-RU" dirty="0" smtClean="0"/>
                        <a:t>и </a:t>
                      </a:r>
                      <a:r>
                        <a:rPr lang="ru-RU" altLang="en-US" dirty="0" smtClean="0"/>
                        <a:t>баз</a:t>
                      </a:r>
                      <a:r>
                        <a:rPr lang="en-US" altLang="ru-RU" dirty="0" smtClean="0"/>
                        <a:t> </a:t>
                      </a:r>
                      <a:r>
                        <a:rPr lang="ru-RU" altLang="en-US" dirty="0"/>
                        <a:t>данных</a:t>
                      </a:r>
                      <a:r>
                        <a:rPr lang="en-US" altLang="ru-RU" dirty="0"/>
                        <a:t> 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defRPr sz="1400"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зачтено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3.</a:t>
                      </a:r>
                      <a:endParaRPr sz="1400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Анализ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мультимедийных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данных</a:t>
                      </a:r>
                      <a:endParaRPr dirty="0"/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ru-RU" altLang="ru-RU" baseline="0" dirty="0" smtClean="0">
                          <a:solidFill>
                            <a:srgbClr val="FF0000"/>
                          </a:solidFill>
                        </a:rPr>
                        <a:t> (хор)</a:t>
                      </a:r>
                      <a:r>
                        <a:rPr lang="en-GB" alt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4.</a:t>
                      </a:r>
                      <a:endParaRPr sz="1400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Поиск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информации</a:t>
                      </a:r>
                      <a:r>
                        <a:rPr lang="en-US" altLang="ru-RU" dirty="0"/>
                        <a:t> </a:t>
                      </a:r>
                      <a:endParaRPr dirty="0"/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удовл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Соавторы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Прямоугольник 2"/>
          <p:cNvSpPr/>
          <p:nvPr/>
        </p:nvSpPr>
        <p:spPr>
          <a:xfrm>
            <a:off x="2982642" y="120072"/>
            <a:ext cx="6223359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ЦЕЛЬ, ЗАДАЧИ И НАУЧНАЯ НОВИЗНА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ДИССЕРТАЦИОННОГО ИССЛЕДОВАНИЯ</a:t>
            </a:r>
          </a:p>
        </p:txBody>
      </p:sp>
      <p:sp>
        <p:nvSpPr>
          <p:cNvPr id="198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9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0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1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2" name="TextBox 7"/>
          <p:cNvSpPr/>
          <p:nvPr/>
        </p:nvSpPr>
        <p:spPr>
          <a:xfrm>
            <a:off x="385189" y="1764114"/>
            <a:ext cx="11427584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i="1"/>
            </a:lvl1pPr>
          </a:lstStyle>
          <a:p>
            <a:r>
              <a:t>ЦЕЛЬ РАБОТЫ – ____________________________________________________________________________</a:t>
            </a:r>
          </a:p>
        </p:txBody>
      </p:sp>
      <p:sp>
        <p:nvSpPr>
          <p:cNvPr id="203" name="TextBox 9"/>
          <p:cNvSpPr/>
          <p:nvPr/>
        </p:nvSpPr>
        <p:spPr>
          <a:xfrm>
            <a:off x="3334664" y="2882898"/>
            <a:ext cx="5519314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1400"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 СООТВЕТСВИИ С ПОСТАВЛЕННОЙ ЦЕЛЬЮ ОПРЕДЕЛЕНЫ</a:t>
            </a:r>
          </a:p>
          <a:p>
            <a:pPr algn="ctr">
              <a:defRPr sz="1400"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СЛЕДУЮЩИЕ ОСНОВНЫЕ ЗАДАЧИ:</a:t>
            </a:r>
          </a:p>
        </p:txBody>
      </p:sp>
      <p:sp>
        <p:nvSpPr>
          <p:cNvPr id="204" name="Прямоугольник 11"/>
          <p:cNvSpPr/>
          <p:nvPr/>
        </p:nvSpPr>
        <p:spPr>
          <a:xfrm>
            <a:off x="195116" y="3561031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TextBox 12"/>
          <p:cNvSpPr/>
          <p:nvPr/>
        </p:nvSpPr>
        <p:spPr>
          <a:xfrm>
            <a:off x="2910501" y="3757533"/>
            <a:ext cx="876471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Пример: Выявление и оценка рисков при эксплуатации нефтепроводных систем.</a:t>
            </a:r>
          </a:p>
        </p:txBody>
      </p:sp>
      <p:sp>
        <p:nvSpPr>
          <p:cNvPr id="206" name="Прямоугольник 13"/>
          <p:cNvSpPr/>
          <p:nvPr/>
        </p:nvSpPr>
        <p:spPr>
          <a:xfrm>
            <a:off x="308343" y="3667361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7" name="Прямоугольник 16"/>
          <p:cNvSpPr/>
          <p:nvPr/>
        </p:nvSpPr>
        <p:spPr>
          <a:xfrm>
            <a:off x="195116" y="4429697"/>
            <a:ext cx="11798410" cy="762337"/>
          </a:xfrm>
          <a:prstGeom prst="rect">
            <a:avLst/>
          </a:prstGeom>
          <a:solidFill>
            <a:srgbClr val="CBFFE6"/>
          </a:solidFill>
          <a:ln w="12700">
            <a:solidFill>
              <a:srgbClr val="A3E2C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8" name="TextBox 17"/>
          <p:cNvSpPr/>
          <p:nvPr/>
        </p:nvSpPr>
        <p:spPr>
          <a:xfrm>
            <a:off x="2910501" y="4626200"/>
            <a:ext cx="765664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r>
              <a:t>_______________________________________________________________</a:t>
            </a:r>
          </a:p>
        </p:txBody>
      </p:sp>
      <p:sp>
        <p:nvSpPr>
          <p:cNvPr id="209" name="Прямоугольник 18"/>
          <p:cNvSpPr/>
          <p:nvPr/>
        </p:nvSpPr>
        <p:spPr>
          <a:xfrm>
            <a:off x="308343" y="4536028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Прямоугольник 19"/>
          <p:cNvSpPr/>
          <p:nvPr/>
        </p:nvSpPr>
        <p:spPr>
          <a:xfrm>
            <a:off x="195116" y="5298364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TextBox 20"/>
          <p:cNvSpPr/>
          <p:nvPr/>
        </p:nvSpPr>
        <p:spPr>
          <a:xfrm>
            <a:off x="2910501" y="5494866"/>
            <a:ext cx="765664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r>
              <a:t>_______________________________________________________________</a:t>
            </a:r>
          </a:p>
        </p:txBody>
      </p:sp>
      <p:sp>
        <p:nvSpPr>
          <p:cNvPr id="212" name="Прямоугольник 21"/>
          <p:cNvSpPr/>
          <p:nvPr/>
        </p:nvSpPr>
        <p:spPr>
          <a:xfrm>
            <a:off x="308343" y="5404694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Прямоугольник 2"/>
          <p:cNvSpPr/>
          <p:nvPr/>
        </p:nvSpPr>
        <p:spPr>
          <a:xfrm>
            <a:off x="2063480" y="271092"/>
            <a:ext cx="8061684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СТРУКТУРА ДИССЕРТАЦИОННОГО ИССЛЕДОВАНИЯ</a:t>
            </a:r>
          </a:p>
        </p:txBody>
      </p:sp>
      <p:sp>
        <p:nvSpPr>
          <p:cNvPr id="216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7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9" name="Прямоугольник 6"/>
          <p:cNvSpPr/>
          <p:nvPr/>
        </p:nvSpPr>
        <p:spPr>
          <a:xfrm>
            <a:off x="195117" y="1710464"/>
            <a:ext cx="11798410" cy="1160326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0" name="TextBox 7"/>
          <p:cNvSpPr/>
          <p:nvPr/>
        </p:nvSpPr>
        <p:spPr>
          <a:xfrm>
            <a:off x="385189" y="1828962"/>
            <a:ext cx="1142758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СОДЕРЖАТЕЛЬНАЯ ЧАСТЬ ДИССЕРТАЦИОННОГО ИССЛЕДОВАНИЯ РАЗДЕЛЕНА НА ____ ГЛАВ(Ы),</a:t>
            </a:r>
          </a:p>
          <a:p>
            <a:pPr algn="ctr">
              <a:defRPr i="1"/>
            </a:pPr>
            <a:r>
              <a:t>СТРУКТУРИРОВАННЫЕ В СООТВЕТСТВИИ С ЛОГИКОЙ РАСКРЫТИЯ ТЕМЫ И РЕШЕНИЯ</a:t>
            </a:r>
          </a:p>
          <a:p>
            <a:pPr algn="ctr">
              <a:defRPr i="1"/>
            </a:pPr>
            <a:r>
              <a:t>ПРОБЛЕМЫ ИССЛЕДОВАНИЯ</a:t>
            </a:r>
          </a:p>
        </p:txBody>
      </p:sp>
      <p:sp>
        <p:nvSpPr>
          <p:cNvPr id="221" name="Прямоугольник 11"/>
          <p:cNvSpPr/>
          <p:nvPr/>
        </p:nvSpPr>
        <p:spPr>
          <a:xfrm>
            <a:off x="195116" y="3100133"/>
            <a:ext cx="11798410" cy="3470788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TextBox 12"/>
          <p:cNvSpPr/>
          <p:nvPr/>
        </p:nvSpPr>
        <p:spPr>
          <a:xfrm>
            <a:off x="3690603" y="3296636"/>
            <a:ext cx="6989488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</p:txBody>
      </p:sp>
      <p:sp>
        <p:nvSpPr>
          <p:cNvPr id="223" name="Прямоугольник 13"/>
          <p:cNvSpPr/>
          <p:nvPr/>
        </p:nvSpPr>
        <p:spPr>
          <a:xfrm>
            <a:off x="385189" y="3296636"/>
            <a:ext cx="3115342" cy="198222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364</Words>
  <Application>Microsoft Office PowerPoint</Application>
  <PresentationFormat>Произвольный</PresentationFormat>
  <Paragraphs>109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wsting</cp:lastModifiedBy>
  <cp:revision>27</cp:revision>
  <dcterms:modified xsi:type="dcterms:W3CDTF">2019-03-18T12:59:58Z</dcterms:modified>
</cp:coreProperties>
</file>