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8" r:id="rId4"/>
    <p:sldId id="261" r:id="rId5"/>
    <p:sldId id="267" r:id="rId6"/>
    <p:sldId id="263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57523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0108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289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40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02306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233775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58964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35193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4725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3528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80455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31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9EE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Чеченский</a:t>
            </a:r>
            <a:r>
              <a:rPr kumimoji="0" sz="3200" b="1" i="0" u="none" strike="noStrike" kern="0" cap="none" spc="0" normalizeH="0" baseline="0" noProof="0" dirty="0">
                <a:ln>
                  <a:noFill/>
                </a:ln>
                <a:solidFill>
                  <a:srgbClr val="009EE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9EE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государственный</a:t>
            </a:r>
            <a:r>
              <a:rPr kumimoji="0" sz="3200" b="1" i="0" u="none" strike="noStrike" kern="0" cap="none" spc="0" normalizeH="0" baseline="0" noProof="0" dirty="0">
                <a:ln>
                  <a:noFill/>
                </a:ln>
                <a:solidFill>
                  <a:srgbClr val="009EE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9EEC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университет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9EEC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Агротехнологический институт</a:t>
            </a:r>
            <a:endParaRPr kumimoji="0" sz="2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Кафедра плодоовощеводства и виноградарства</a:t>
            </a:r>
            <a:endParaRPr kumimoji="0" sz="2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5" name="Прямоугольник 9"/>
          <p:cNvSpPr/>
          <p:nvPr/>
        </p:nvSpPr>
        <p:spPr>
          <a:xfrm>
            <a:off x="3256410" y="1928800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Heavy"/>
                <a:sym typeface="Franklin Gothic Heavy"/>
              </a:rPr>
              <a:t>Портфолио</a:t>
            </a: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Heavy"/>
                <a:sym typeface="Franklin Gothic Heavy"/>
              </a:rPr>
              <a:t> </a:t>
            </a:r>
            <a:r>
              <a:rPr kumimoji="0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Heavy"/>
                <a:sym typeface="Franklin Gothic Heavy"/>
              </a:rPr>
              <a:t>магистранта</a:t>
            </a:r>
            <a:endParaRPr kumimoji="0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Heavy"/>
              <a:sym typeface="Franklin Gothic Heavy"/>
            </a:endParaRPr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489985" y="4038615"/>
            <a:ext cx="1801092" cy="179469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17" name="Прямоугольник 11"/>
          <p:cNvSpPr/>
          <p:nvPr/>
        </p:nvSpPr>
        <p:spPr>
          <a:xfrm>
            <a:off x="2335061" y="3980380"/>
            <a:ext cx="6690291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ФИО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Абдулкадырова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Иман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Эльсиевна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D9D9D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D9D9D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kumimoji="0" sz="2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363695" y="4473871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dirty="0" err="1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Форма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2400" b="0" i="0" u="none" strike="noStrike" kern="0" cap="none" spc="0" normalizeH="0" baseline="0" noProof="0" dirty="0" err="1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обучения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 </a:t>
            </a:r>
            <a:r>
              <a:rPr kumimoji="0" lang="ru-RU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очная</a:t>
            </a:r>
            <a:endParaRPr kumimoji="0" sz="2400" b="0" i="0" u="sng" strike="noStrike" kern="0" cap="none" spc="0" normalizeH="0" baseline="0" noProof="0" dirty="0">
              <a:ln>
                <a:noFill/>
              </a:ln>
              <a:solidFill>
                <a:srgbClr val="D9D9D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9" name="Прямоугольник 13"/>
          <p:cNvSpPr/>
          <p:nvPr/>
        </p:nvSpPr>
        <p:spPr>
          <a:xfrm>
            <a:off x="2363695" y="4866068"/>
            <a:ext cx="72272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Направление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подготовки</a:t>
            </a:r>
            <a:r>
              <a:rPr kumimoji="0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r>
              <a:rPr kumimoji="0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5D7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2400" b="0" i="0" u="sng" strike="noStrike" kern="0" cap="none" spc="0" normalizeH="0" baseline="0" noProof="0" dirty="0">
                <a:ln>
                  <a:noFill/>
                </a:ln>
                <a:solidFill>
                  <a:srgbClr val="D9D9D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35.04.04. - Агрономия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379045" y="5304431"/>
            <a:ext cx="10090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Наименование магистерской программы: </a:t>
            </a:r>
            <a:r>
              <a:rPr kumimoji="0" lang="ru-RU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Интенсивное плодоводство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 виноградарство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85" y="4032218"/>
            <a:ext cx="1801092" cy="18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9822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Прямоугольник 2"/>
          <p:cNvSpPr/>
          <p:nvPr/>
        </p:nvSpPr>
        <p:spPr>
          <a:xfrm>
            <a:off x="3639883" y="271092"/>
            <a:ext cx="490890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Выступления на конференциях</a:t>
            </a:r>
          </a:p>
        </p:txBody>
      </p:sp>
      <p:grpSp>
        <p:nvGrpSpPr>
          <p:cNvPr id="255" name="Прямоугольник 3"/>
          <p:cNvGrpSpPr/>
          <p:nvPr/>
        </p:nvGrpSpPr>
        <p:grpSpPr>
          <a:xfrm>
            <a:off x="195117" y="1566680"/>
            <a:ext cx="11798410" cy="4844169"/>
            <a:chOff x="0" y="0"/>
            <a:chExt cx="11798408" cy="4844167"/>
          </a:xfrm>
        </p:grpSpPr>
        <p:sp>
          <p:nvSpPr>
            <p:cNvPr id="253" name="Rectangle"/>
            <p:cNvSpPr/>
            <p:nvPr/>
          </p:nvSpPr>
          <p:spPr>
            <a:xfrm>
              <a:off x="-1" y="-1"/>
              <a:ext cx="11798410" cy="4844169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/>
              </a:pPr>
              <a:endParaRPr/>
            </a:p>
          </p:txBody>
        </p:sp>
        <p:sp>
          <p:nvSpPr>
            <p:cNvPr id="254" name="Наименование и время проведения конференции и указать ссылку"/>
            <p:cNvSpPr/>
            <p:nvPr/>
          </p:nvSpPr>
          <p:spPr>
            <a:xfrm>
              <a:off x="-1" y="477713"/>
              <a:ext cx="1179841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/>
              </a:pPr>
              <a:r>
                <a:rPr dirty="0" err="1"/>
                <a:t>Наименование</a:t>
              </a:r>
              <a:r>
                <a:rPr dirty="0"/>
                <a:t> и </a:t>
              </a:r>
              <a:r>
                <a:rPr dirty="0" err="1"/>
                <a:t>время</a:t>
              </a:r>
              <a:r>
                <a:rPr dirty="0"/>
                <a:t> </a:t>
              </a:r>
              <a:r>
                <a:rPr dirty="0" err="1"/>
                <a:t>проведения</a:t>
              </a:r>
              <a:r>
                <a:rPr dirty="0"/>
                <a:t> </a:t>
              </a:r>
              <a:r>
                <a:rPr dirty="0" err="1"/>
                <a:t>конференции</a:t>
              </a:r>
              <a:r>
                <a:rPr dirty="0"/>
                <a:t> и </a:t>
              </a:r>
              <a:r>
                <a:rPr dirty="0" err="1"/>
                <a:t>указать</a:t>
              </a:r>
              <a:r>
                <a:rPr dirty="0"/>
                <a:t> </a:t>
              </a:r>
              <a:r>
                <a:rPr dirty="0" err="1"/>
                <a:t>ссылку</a:t>
              </a: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 dirty="0"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r>
                <a:rPr dirty="0"/>
                <a:t> </a:t>
              </a:r>
            </a:p>
          </p:txBody>
        </p:sp>
      </p:grpSp>
      <p:sp>
        <p:nvSpPr>
          <p:cNvPr id="256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7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8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692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825001"/>
            <a:ext cx="11641838" cy="736646"/>
            <a:chOff x="-1" y="0"/>
            <a:chExt cx="11641836" cy="736644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37492"/>
              <a:ext cx="1164183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smtClean="0"/>
                <a:t> 31.08</a:t>
              </a:r>
              <a:r>
                <a:rPr lang="ru-RU" dirty="0" smtClean="0"/>
                <a:t>. 2018г. №340/06</a:t>
              </a:r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91097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37882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13956" cy="2834988"/>
            <a:chOff x="0" y="0"/>
            <a:chExt cx="2713954" cy="2834987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TextBox 13"/>
            <p:cNvSpPr/>
            <p:nvPr/>
          </p:nvSpPr>
          <p:spPr>
            <a:xfrm>
              <a:off x="13283" y="2465657"/>
              <a:ext cx="2700671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endParaRPr dirty="0"/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749045" y="1964391"/>
            <a:ext cx="474584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800" dirty="0" smtClean="0"/>
              <a:t>ТЕМА МАГИСТЕРСКОЙ ДИССЕРТАЦИИ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endParaRPr lang="ru-RU" sz="2000" dirty="0"/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</p:spTree>
    <p:extLst>
      <p:ext uri="{BB962C8B-B14F-4D97-AF65-F5344CB8AC3E}">
        <p14:creationId xmlns:p14="http://schemas.microsoft.com/office/powerpoint/2010/main" val="37580349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/>
              <a:tblGrid>
                <a:gridCol w="78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  <p:extLst>
      <p:ext uri="{BB962C8B-B14F-4D97-AF65-F5344CB8AC3E}">
        <p14:creationId xmlns:p14="http://schemas.microsoft.com/office/powerpoint/2010/main" val="5383287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10977" y="56572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195117" y="862695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Box 14"/>
          <p:cNvSpPr/>
          <p:nvPr/>
        </p:nvSpPr>
        <p:spPr>
          <a:xfrm>
            <a:off x="2997576" y="839458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34133"/>
              </p:ext>
            </p:extLst>
          </p:nvPr>
        </p:nvGraphicFramePr>
        <p:xfrm>
          <a:off x="2327275" y="1643063"/>
          <a:ext cx="5972175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4" imgW="6260652" imgH="5477223" progId="Word.Document.12">
                  <p:embed/>
                </p:oleObj>
              </mc:Choice>
              <mc:Fallback>
                <p:oleObj name="Документ" r:id="rId4" imgW="6260652" imgH="5477223" progId="Word.Document.1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27275" y="1643063"/>
                        <a:ext cx="5972175" cy="525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5722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/>
              <a:tblGrid>
                <a:gridCol w="78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  <p:extLst>
      <p:ext uri="{BB962C8B-B14F-4D97-AF65-F5344CB8AC3E}">
        <p14:creationId xmlns:p14="http://schemas.microsoft.com/office/powerpoint/2010/main" val="1843931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/>
              <a:tblGrid>
                <a:gridCol w="78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Наименование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работы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,
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ее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вид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Выходные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данные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  <p:extLst>
      <p:ext uri="{BB962C8B-B14F-4D97-AF65-F5344CB8AC3E}">
        <p14:creationId xmlns:p14="http://schemas.microsoft.com/office/powerpoint/2010/main" val="9716232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899089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6020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235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Franklin Gothic Heavy</vt:lpstr>
      <vt:lpstr>Times New Roman</vt:lpstr>
      <vt:lpstr>1_Тема Office</vt:lpstr>
      <vt:lpstr>Документ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2019-04-11T10:18:50Z</dcterms:created>
  <dcterms:modified xsi:type="dcterms:W3CDTF">2019-04-11T13:15:36Z</dcterms:modified>
</cp:coreProperties>
</file>