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21"/>
  </p:notesMasterIdLst>
  <p:sldIdLst>
    <p:sldId id="256" r:id="rId2"/>
    <p:sldId id="267" r:id="rId3"/>
    <p:sldId id="258" r:id="rId4"/>
    <p:sldId id="259" r:id="rId5"/>
    <p:sldId id="270" r:id="rId6"/>
    <p:sldId id="272" r:id="rId7"/>
    <p:sldId id="273" r:id="rId8"/>
    <p:sldId id="274" r:id="rId9"/>
    <p:sldId id="275" r:id="rId10"/>
    <p:sldId id="276" r:id="rId11"/>
    <p:sldId id="277" r:id="rId12"/>
    <p:sldId id="278" r:id="rId13"/>
    <p:sldId id="279" r:id="rId14"/>
    <p:sldId id="280" r:id="rId15"/>
    <p:sldId id="260" r:id="rId16"/>
    <p:sldId id="261" r:id="rId17"/>
    <p:sldId id="263" r:id="rId18"/>
    <p:sldId id="265" r:id="rId19"/>
    <p:sldId id="266" r:id="rId20"/>
  </p:sldIdLst>
  <p:sldSz cx="12192000" cy="6858000"/>
  <p:notesSz cx="6858000" cy="9144000"/>
  <p:defaultTextStyle>
    <a:defPPr>
      <a:defRPr lang="ru-R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5B9BD5"/>
    <a:srgbClr val="CBFFE6"/>
    <a:srgbClr val="A3E2C4"/>
    <a:srgbClr val="D0E4FC"/>
    <a:srgbClr val="B3CAE6"/>
    <a:srgbClr val="4175B5"/>
    <a:srgbClr val="1F497D"/>
    <a:srgbClr val="EEF2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43"/>
    <p:restoredTop sz="94674"/>
  </p:normalViewPr>
  <p:slideViewPr>
    <p:cSldViewPr snapToGrid="0" snapToObjects="1">
      <p:cViewPr>
        <p:scale>
          <a:sx n="59" d="100"/>
          <a:sy n="59" d="100"/>
        </p:scale>
        <p:origin x="-162" y="-7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slide" Target="slides/slide17.xml" /><Relationship Id="rId3" Type="http://schemas.openxmlformats.org/officeDocument/2006/relationships/slide" Target="slides/slide2.xml" /><Relationship Id="rId21" Type="http://schemas.openxmlformats.org/officeDocument/2006/relationships/notesMaster" Target="notesMasters/notesMaster1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slide" Target="slides/slide16.xml" /><Relationship Id="rId25" Type="http://schemas.openxmlformats.org/officeDocument/2006/relationships/tableStyles" Target="tableStyles.xml" /><Relationship Id="rId2" Type="http://schemas.openxmlformats.org/officeDocument/2006/relationships/slide" Target="slides/slide1.xml" /><Relationship Id="rId16" Type="http://schemas.openxmlformats.org/officeDocument/2006/relationships/slide" Target="slides/slide15.xml" /><Relationship Id="rId20" Type="http://schemas.openxmlformats.org/officeDocument/2006/relationships/slide" Target="slides/slide19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24" Type="http://schemas.openxmlformats.org/officeDocument/2006/relationships/theme" Target="theme/theme1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23" Type="http://schemas.openxmlformats.org/officeDocument/2006/relationships/viewProps" Target="viewProps.xml" /><Relationship Id="rId10" Type="http://schemas.openxmlformats.org/officeDocument/2006/relationships/slide" Target="slides/slide9.xml" /><Relationship Id="rId19" Type="http://schemas.openxmlformats.org/officeDocument/2006/relationships/slide" Target="slides/slide18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Relationship Id="rId22" Type="http://schemas.openxmlformats.org/officeDocument/2006/relationships/presProps" Target="presProps.xml" 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B564984-C1FA-4171-9297-D7B08660CC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4156CF-0DA0-4DD2-8380-7A16865481C0}">
      <dgm:prSet phldrT="[Текст]"/>
      <dgm:spPr/>
      <dgm:t>
        <a:bodyPr/>
        <a:lstStyle/>
        <a:p>
          <a:r>
            <a:rPr lang="ru-RU" dirty="0"/>
            <a:t>Международная школа</a:t>
          </a:r>
          <a:r>
            <a:rPr lang="en-US" dirty="0"/>
            <a:t> «Chechnya – traditions and modernity 2017»</a:t>
          </a:r>
          <a:endParaRPr lang="ru-RU" dirty="0"/>
        </a:p>
      </dgm:t>
    </dgm:pt>
    <dgm:pt modelId="{666BB6AD-43BC-4AF2-875F-B474661FE2D0}" type="parTrans" cxnId="{4104BA93-E6CC-48EE-8F2A-55FD01CDBB09}">
      <dgm:prSet/>
      <dgm:spPr/>
      <dgm:t>
        <a:bodyPr/>
        <a:lstStyle/>
        <a:p>
          <a:endParaRPr lang="ru-RU"/>
        </a:p>
      </dgm:t>
    </dgm:pt>
    <dgm:pt modelId="{B2E83379-A796-48D2-B68A-8F916F4EE39C}" type="sibTrans" cxnId="{4104BA93-E6CC-48EE-8F2A-55FD01CDBB09}">
      <dgm:prSet/>
      <dgm:spPr/>
      <dgm:t>
        <a:bodyPr/>
        <a:lstStyle/>
        <a:p>
          <a:endParaRPr lang="ru-RU"/>
        </a:p>
      </dgm:t>
    </dgm:pt>
    <dgm:pt modelId="{251775AC-E1E2-4BD1-95D5-6DAF5537F815}">
      <dgm:prSet/>
      <dgm:spPr/>
      <dgm:t>
        <a:bodyPr/>
        <a:lstStyle/>
        <a:p>
          <a:r>
            <a:rPr lang="ru-RU" dirty="0"/>
            <a:t>Международная школа</a:t>
          </a:r>
          <a:r>
            <a:rPr lang="en-US" dirty="0"/>
            <a:t> « Through the Eyes of Chechnya 2018»</a:t>
          </a:r>
          <a:endParaRPr lang="ru-RU" dirty="0"/>
        </a:p>
      </dgm:t>
    </dgm:pt>
    <dgm:pt modelId="{8DEC8868-1A8E-45E0-8BCC-03F83D6AE071}" type="parTrans" cxnId="{310F10B2-83A1-4A82-96A4-61E368A79E3A}">
      <dgm:prSet/>
      <dgm:spPr/>
      <dgm:t>
        <a:bodyPr/>
        <a:lstStyle/>
        <a:p>
          <a:endParaRPr lang="ru-RU"/>
        </a:p>
      </dgm:t>
    </dgm:pt>
    <dgm:pt modelId="{6119C900-5A24-4014-A6A8-F9569B756B4A}" type="sibTrans" cxnId="{310F10B2-83A1-4A82-96A4-61E368A79E3A}">
      <dgm:prSet/>
      <dgm:spPr/>
      <dgm:t>
        <a:bodyPr/>
        <a:lstStyle/>
        <a:p>
          <a:endParaRPr lang="ru-RU"/>
        </a:p>
      </dgm:t>
    </dgm:pt>
    <dgm:pt modelId="{1E9B3F68-3A80-4DAE-910F-36B4ACF9387B}">
      <dgm:prSet/>
      <dgm:spPr/>
      <dgm:t>
        <a:bodyPr/>
        <a:lstStyle/>
        <a:p>
          <a:r>
            <a:rPr lang="ru-RU" dirty="0"/>
            <a:t>Победитель международной дистанционной олимпиады по английскому языку «Радуга Олимпа 2019»</a:t>
          </a:r>
        </a:p>
      </dgm:t>
    </dgm:pt>
    <dgm:pt modelId="{C38E9454-4CAE-46BC-8731-B4313C98068D}" type="parTrans" cxnId="{0FAF193D-270E-44E0-A36F-AA3102E91293}">
      <dgm:prSet/>
      <dgm:spPr/>
    </dgm:pt>
    <dgm:pt modelId="{9B12DD2F-886B-4198-9FFA-14914496FFAE}" type="sibTrans" cxnId="{0FAF193D-270E-44E0-A36F-AA3102E91293}">
      <dgm:prSet/>
      <dgm:spPr/>
    </dgm:pt>
    <dgm:pt modelId="{039D0252-5EEE-4C41-9FD3-1F0A03A60899}" type="pres">
      <dgm:prSet presAssocID="{8B564984-C1FA-4171-9297-D7B08660CCF1}" presName="linear" presStyleCnt="0">
        <dgm:presLayoutVars>
          <dgm:dir/>
          <dgm:animLvl val="lvl"/>
          <dgm:resizeHandles val="exact"/>
        </dgm:presLayoutVars>
      </dgm:prSet>
      <dgm:spPr/>
    </dgm:pt>
    <dgm:pt modelId="{284DD1AA-F5CB-4998-AD47-0A506AEE0908}" type="pres">
      <dgm:prSet presAssocID="{114156CF-0DA0-4DD2-8380-7A16865481C0}" presName="parentLin" presStyleCnt="0"/>
      <dgm:spPr/>
    </dgm:pt>
    <dgm:pt modelId="{D79F3122-9659-499C-A7BD-81D7BFF6C60A}" type="pres">
      <dgm:prSet presAssocID="{114156CF-0DA0-4DD2-8380-7A16865481C0}" presName="parentLeftMargin" presStyleLbl="node1" presStyleIdx="0" presStyleCnt="3"/>
      <dgm:spPr/>
    </dgm:pt>
    <dgm:pt modelId="{4641CC26-FF38-435B-BF8A-F349EFD0339C}" type="pres">
      <dgm:prSet presAssocID="{114156CF-0DA0-4DD2-8380-7A16865481C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00E83A5-F9AC-4B8C-999B-3EB7D991E522}" type="pres">
      <dgm:prSet presAssocID="{114156CF-0DA0-4DD2-8380-7A16865481C0}" presName="negativeSpace" presStyleCnt="0"/>
      <dgm:spPr/>
    </dgm:pt>
    <dgm:pt modelId="{1E0A1C26-881F-464F-A9F0-C7BD16C8E0C4}" type="pres">
      <dgm:prSet presAssocID="{114156CF-0DA0-4DD2-8380-7A16865481C0}" presName="childText" presStyleLbl="conFgAcc1" presStyleIdx="0" presStyleCnt="3">
        <dgm:presLayoutVars>
          <dgm:bulletEnabled val="1"/>
        </dgm:presLayoutVars>
      </dgm:prSet>
      <dgm:spPr/>
    </dgm:pt>
    <dgm:pt modelId="{BAE2656E-551D-4A81-B87E-D5D6C3ED0AF2}" type="pres">
      <dgm:prSet presAssocID="{B2E83379-A796-48D2-B68A-8F916F4EE39C}" presName="spaceBetweenRectangles" presStyleCnt="0"/>
      <dgm:spPr/>
    </dgm:pt>
    <dgm:pt modelId="{2FD6AEF3-32A8-476A-BC82-C681C73928BA}" type="pres">
      <dgm:prSet presAssocID="{251775AC-E1E2-4BD1-95D5-6DAF5537F815}" presName="parentLin" presStyleCnt="0"/>
      <dgm:spPr/>
    </dgm:pt>
    <dgm:pt modelId="{5DBFEF54-E887-47B4-8E69-3A5A7A8654F9}" type="pres">
      <dgm:prSet presAssocID="{251775AC-E1E2-4BD1-95D5-6DAF5537F815}" presName="parentLeftMargin" presStyleLbl="node1" presStyleIdx="0" presStyleCnt="3"/>
      <dgm:spPr/>
    </dgm:pt>
    <dgm:pt modelId="{7E8E4AB6-B0F9-4AFE-8AC0-ACEE65A3E14D}" type="pres">
      <dgm:prSet presAssocID="{251775AC-E1E2-4BD1-95D5-6DAF5537F815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1BE3103-D117-4BC5-957D-A247A5502633}" type="pres">
      <dgm:prSet presAssocID="{251775AC-E1E2-4BD1-95D5-6DAF5537F815}" presName="negativeSpace" presStyleCnt="0"/>
      <dgm:spPr/>
    </dgm:pt>
    <dgm:pt modelId="{C09EB8D2-DC7F-49F3-9D63-94D334AFC2F4}" type="pres">
      <dgm:prSet presAssocID="{251775AC-E1E2-4BD1-95D5-6DAF5537F815}" presName="childText" presStyleLbl="conFgAcc1" presStyleIdx="1" presStyleCnt="3">
        <dgm:presLayoutVars>
          <dgm:bulletEnabled val="1"/>
        </dgm:presLayoutVars>
      </dgm:prSet>
      <dgm:spPr/>
    </dgm:pt>
    <dgm:pt modelId="{1EFA3322-288C-4A01-B1AA-A298D3874AAB}" type="pres">
      <dgm:prSet presAssocID="{6119C900-5A24-4014-A6A8-F9569B756B4A}" presName="spaceBetweenRectangles" presStyleCnt="0"/>
      <dgm:spPr/>
    </dgm:pt>
    <dgm:pt modelId="{2A0C4461-ADE1-4D06-9D1C-16984EEFD707}" type="pres">
      <dgm:prSet presAssocID="{1E9B3F68-3A80-4DAE-910F-36B4ACF9387B}" presName="parentLin" presStyleCnt="0"/>
      <dgm:spPr/>
    </dgm:pt>
    <dgm:pt modelId="{C2254AEF-7B08-4999-BDCF-AA738B9A95AB}" type="pres">
      <dgm:prSet presAssocID="{1E9B3F68-3A80-4DAE-910F-36B4ACF9387B}" presName="parentLeftMargin" presStyleLbl="node1" presStyleIdx="1" presStyleCnt="3"/>
      <dgm:spPr/>
    </dgm:pt>
    <dgm:pt modelId="{380915AC-FA9E-4FA0-8364-2309BA82F6B2}" type="pres">
      <dgm:prSet presAssocID="{1E9B3F68-3A80-4DAE-910F-36B4ACF9387B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F30091A4-585E-42D3-8B53-F4F3862F2542}" type="pres">
      <dgm:prSet presAssocID="{1E9B3F68-3A80-4DAE-910F-36B4ACF9387B}" presName="negativeSpace" presStyleCnt="0"/>
      <dgm:spPr/>
    </dgm:pt>
    <dgm:pt modelId="{102DB3A3-C545-4282-8A49-621BC40A3063}" type="pres">
      <dgm:prSet presAssocID="{1E9B3F68-3A80-4DAE-910F-36B4ACF9387B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5BA73E29-242A-40A1-B48C-797EC246DBC8}" type="presOf" srcId="{1E9B3F68-3A80-4DAE-910F-36B4ACF9387B}" destId="{C2254AEF-7B08-4999-BDCF-AA738B9A95AB}" srcOrd="0" destOrd="0" presId="urn:microsoft.com/office/officeart/2005/8/layout/list1"/>
    <dgm:cxn modelId="{0FAF193D-270E-44E0-A36F-AA3102E91293}" srcId="{8B564984-C1FA-4171-9297-D7B08660CCF1}" destId="{1E9B3F68-3A80-4DAE-910F-36B4ACF9387B}" srcOrd="2" destOrd="0" parTransId="{C38E9454-4CAE-46BC-8731-B4313C98068D}" sibTransId="{9B12DD2F-886B-4198-9FFA-14914496FFAE}"/>
    <dgm:cxn modelId="{C8CA755D-A2C4-48D4-8F14-3FF740D38116}" type="presOf" srcId="{251775AC-E1E2-4BD1-95D5-6DAF5537F815}" destId="{5DBFEF54-E887-47B4-8E69-3A5A7A8654F9}" srcOrd="0" destOrd="0" presId="urn:microsoft.com/office/officeart/2005/8/layout/list1"/>
    <dgm:cxn modelId="{CE99DC5E-1EEA-4B75-A80E-5D6AA168C7E3}" type="presOf" srcId="{114156CF-0DA0-4DD2-8380-7A16865481C0}" destId="{D79F3122-9659-499C-A7BD-81D7BFF6C60A}" srcOrd="0" destOrd="0" presId="urn:microsoft.com/office/officeart/2005/8/layout/list1"/>
    <dgm:cxn modelId="{63116D45-30C2-4A01-B3E6-253D7458B3EA}" type="presOf" srcId="{251775AC-E1E2-4BD1-95D5-6DAF5537F815}" destId="{7E8E4AB6-B0F9-4AFE-8AC0-ACEE65A3E14D}" srcOrd="1" destOrd="0" presId="urn:microsoft.com/office/officeart/2005/8/layout/list1"/>
    <dgm:cxn modelId="{D0DE7D73-AE29-422E-B01C-30717AE5D12B}" type="presOf" srcId="{114156CF-0DA0-4DD2-8380-7A16865481C0}" destId="{4641CC26-FF38-435B-BF8A-F349EFD0339C}" srcOrd="1" destOrd="0" presId="urn:microsoft.com/office/officeart/2005/8/layout/list1"/>
    <dgm:cxn modelId="{118FB776-C4CD-446B-B1D9-197DBD552BFD}" type="presOf" srcId="{8B564984-C1FA-4171-9297-D7B08660CCF1}" destId="{039D0252-5EEE-4C41-9FD3-1F0A03A60899}" srcOrd="0" destOrd="0" presId="urn:microsoft.com/office/officeart/2005/8/layout/list1"/>
    <dgm:cxn modelId="{4104BA93-E6CC-48EE-8F2A-55FD01CDBB09}" srcId="{8B564984-C1FA-4171-9297-D7B08660CCF1}" destId="{114156CF-0DA0-4DD2-8380-7A16865481C0}" srcOrd="0" destOrd="0" parTransId="{666BB6AD-43BC-4AF2-875F-B474661FE2D0}" sibTransId="{B2E83379-A796-48D2-B68A-8F916F4EE39C}"/>
    <dgm:cxn modelId="{17F06FA3-39A7-43AA-A731-17FABA505D99}" type="presOf" srcId="{1E9B3F68-3A80-4DAE-910F-36B4ACF9387B}" destId="{380915AC-FA9E-4FA0-8364-2309BA82F6B2}" srcOrd="1" destOrd="0" presId="urn:microsoft.com/office/officeart/2005/8/layout/list1"/>
    <dgm:cxn modelId="{310F10B2-83A1-4A82-96A4-61E368A79E3A}" srcId="{8B564984-C1FA-4171-9297-D7B08660CCF1}" destId="{251775AC-E1E2-4BD1-95D5-6DAF5537F815}" srcOrd="1" destOrd="0" parTransId="{8DEC8868-1A8E-45E0-8BCC-03F83D6AE071}" sibTransId="{6119C900-5A24-4014-A6A8-F9569B756B4A}"/>
    <dgm:cxn modelId="{4A849D83-7BC5-4B6B-A0FC-AC5B41A7CEA5}" type="presParOf" srcId="{039D0252-5EEE-4C41-9FD3-1F0A03A60899}" destId="{284DD1AA-F5CB-4998-AD47-0A506AEE0908}" srcOrd="0" destOrd="0" presId="urn:microsoft.com/office/officeart/2005/8/layout/list1"/>
    <dgm:cxn modelId="{728E9A0B-CD25-4D7F-BC77-15F7CD1AB25F}" type="presParOf" srcId="{284DD1AA-F5CB-4998-AD47-0A506AEE0908}" destId="{D79F3122-9659-499C-A7BD-81D7BFF6C60A}" srcOrd="0" destOrd="0" presId="urn:microsoft.com/office/officeart/2005/8/layout/list1"/>
    <dgm:cxn modelId="{D48B218C-26F6-4739-BFE9-00AFC516FB1E}" type="presParOf" srcId="{284DD1AA-F5CB-4998-AD47-0A506AEE0908}" destId="{4641CC26-FF38-435B-BF8A-F349EFD0339C}" srcOrd="1" destOrd="0" presId="urn:microsoft.com/office/officeart/2005/8/layout/list1"/>
    <dgm:cxn modelId="{3C39BD8B-86A0-4562-A596-4C5273F64B48}" type="presParOf" srcId="{039D0252-5EEE-4C41-9FD3-1F0A03A60899}" destId="{700E83A5-F9AC-4B8C-999B-3EB7D991E522}" srcOrd="1" destOrd="0" presId="urn:microsoft.com/office/officeart/2005/8/layout/list1"/>
    <dgm:cxn modelId="{71C0329C-51EA-41B3-9E06-93794B0C568A}" type="presParOf" srcId="{039D0252-5EEE-4C41-9FD3-1F0A03A60899}" destId="{1E0A1C26-881F-464F-A9F0-C7BD16C8E0C4}" srcOrd="2" destOrd="0" presId="urn:microsoft.com/office/officeart/2005/8/layout/list1"/>
    <dgm:cxn modelId="{BD6EC704-7625-434A-9C4A-0EC8E42130F6}" type="presParOf" srcId="{039D0252-5EEE-4C41-9FD3-1F0A03A60899}" destId="{BAE2656E-551D-4A81-B87E-D5D6C3ED0AF2}" srcOrd="3" destOrd="0" presId="urn:microsoft.com/office/officeart/2005/8/layout/list1"/>
    <dgm:cxn modelId="{3B8D5817-08B3-4C63-A19C-810CBA225055}" type="presParOf" srcId="{039D0252-5EEE-4C41-9FD3-1F0A03A60899}" destId="{2FD6AEF3-32A8-476A-BC82-C681C73928BA}" srcOrd="4" destOrd="0" presId="urn:microsoft.com/office/officeart/2005/8/layout/list1"/>
    <dgm:cxn modelId="{73DBCA64-5E1D-4FA0-9C97-3D7C31DCEF59}" type="presParOf" srcId="{2FD6AEF3-32A8-476A-BC82-C681C73928BA}" destId="{5DBFEF54-E887-47B4-8E69-3A5A7A8654F9}" srcOrd="0" destOrd="0" presId="urn:microsoft.com/office/officeart/2005/8/layout/list1"/>
    <dgm:cxn modelId="{92E444A4-E073-4A16-8CC5-FBB6F00066CE}" type="presParOf" srcId="{2FD6AEF3-32A8-476A-BC82-C681C73928BA}" destId="{7E8E4AB6-B0F9-4AFE-8AC0-ACEE65A3E14D}" srcOrd="1" destOrd="0" presId="urn:microsoft.com/office/officeart/2005/8/layout/list1"/>
    <dgm:cxn modelId="{76369C09-8877-4244-92C9-3F7A1955C151}" type="presParOf" srcId="{039D0252-5EEE-4C41-9FD3-1F0A03A60899}" destId="{A1BE3103-D117-4BC5-957D-A247A5502633}" srcOrd="5" destOrd="0" presId="urn:microsoft.com/office/officeart/2005/8/layout/list1"/>
    <dgm:cxn modelId="{E9852448-8CC1-4EAD-8B6C-D2AF794E4DF6}" type="presParOf" srcId="{039D0252-5EEE-4C41-9FD3-1F0A03A60899}" destId="{C09EB8D2-DC7F-49F3-9D63-94D334AFC2F4}" srcOrd="6" destOrd="0" presId="urn:microsoft.com/office/officeart/2005/8/layout/list1"/>
    <dgm:cxn modelId="{D9C248CB-4F02-4767-8CD3-4E4AA8F29701}" type="presParOf" srcId="{039D0252-5EEE-4C41-9FD3-1F0A03A60899}" destId="{1EFA3322-288C-4A01-B1AA-A298D3874AAB}" srcOrd="7" destOrd="0" presId="urn:microsoft.com/office/officeart/2005/8/layout/list1"/>
    <dgm:cxn modelId="{61284476-0705-4690-922F-8FB49934F0CD}" type="presParOf" srcId="{039D0252-5EEE-4C41-9FD3-1F0A03A60899}" destId="{2A0C4461-ADE1-4D06-9D1C-16984EEFD707}" srcOrd="8" destOrd="0" presId="urn:microsoft.com/office/officeart/2005/8/layout/list1"/>
    <dgm:cxn modelId="{F45F68C2-83F9-48FF-BE60-C7399AB1B4FC}" type="presParOf" srcId="{2A0C4461-ADE1-4D06-9D1C-16984EEFD707}" destId="{C2254AEF-7B08-4999-BDCF-AA738B9A95AB}" srcOrd="0" destOrd="0" presId="urn:microsoft.com/office/officeart/2005/8/layout/list1"/>
    <dgm:cxn modelId="{E7DC83A4-5408-4ACC-88FF-7BC5937EA9D0}" type="presParOf" srcId="{2A0C4461-ADE1-4D06-9D1C-16984EEFD707}" destId="{380915AC-FA9E-4FA0-8364-2309BA82F6B2}" srcOrd="1" destOrd="0" presId="urn:microsoft.com/office/officeart/2005/8/layout/list1"/>
    <dgm:cxn modelId="{334D55EE-AE39-4D81-8934-96C2E035E79D}" type="presParOf" srcId="{039D0252-5EEE-4C41-9FD3-1F0A03A60899}" destId="{F30091A4-585E-42D3-8B53-F4F3862F2542}" srcOrd="9" destOrd="0" presId="urn:microsoft.com/office/officeart/2005/8/layout/list1"/>
    <dgm:cxn modelId="{8C1DEE0F-DE22-4B22-9D2A-C60142872CE1}" type="presParOf" srcId="{039D0252-5EEE-4C41-9FD3-1F0A03A60899}" destId="{102DB3A3-C545-4282-8A49-621BC40A3063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564984-C1FA-4171-9297-D7B08660CC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4156CF-0DA0-4DD2-8380-7A16865481C0}">
      <dgm:prSet phldrT="[Текст]"/>
      <dgm:spPr/>
      <dgm:t>
        <a:bodyPr/>
        <a:lstStyle/>
        <a:p>
          <a:r>
            <a:rPr lang="ru-RU" dirty="0"/>
            <a:t>Форум «</a:t>
          </a:r>
          <a:r>
            <a:rPr lang="ru-RU" dirty="0" err="1"/>
            <a:t>Инфорум</a:t>
          </a:r>
          <a:r>
            <a:rPr lang="ru-RU" dirty="0"/>
            <a:t> 2018»</a:t>
          </a:r>
        </a:p>
      </dgm:t>
    </dgm:pt>
    <dgm:pt modelId="{666BB6AD-43BC-4AF2-875F-B474661FE2D0}" type="parTrans" cxnId="{4104BA93-E6CC-48EE-8F2A-55FD01CDBB09}">
      <dgm:prSet/>
      <dgm:spPr/>
      <dgm:t>
        <a:bodyPr/>
        <a:lstStyle/>
        <a:p>
          <a:endParaRPr lang="ru-RU"/>
        </a:p>
      </dgm:t>
    </dgm:pt>
    <dgm:pt modelId="{B2E83379-A796-48D2-B68A-8F916F4EE39C}" type="sibTrans" cxnId="{4104BA93-E6CC-48EE-8F2A-55FD01CDBB09}">
      <dgm:prSet/>
      <dgm:spPr/>
      <dgm:t>
        <a:bodyPr/>
        <a:lstStyle/>
        <a:p>
          <a:endParaRPr lang="ru-RU"/>
        </a:p>
      </dgm:t>
    </dgm:pt>
    <dgm:pt modelId="{251775AC-E1E2-4BD1-95D5-6DAF5537F815}">
      <dgm:prSet/>
      <dgm:spPr/>
      <dgm:t>
        <a:bodyPr/>
        <a:lstStyle/>
        <a:p>
          <a:r>
            <a:rPr lang="ru-RU" dirty="0"/>
            <a:t>Межрегиональный Слет волонтеров 2018</a:t>
          </a:r>
        </a:p>
      </dgm:t>
    </dgm:pt>
    <dgm:pt modelId="{8DEC8868-1A8E-45E0-8BCC-03F83D6AE071}" type="parTrans" cxnId="{310F10B2-83A1-4A82-96A4-61E368A79E3A}">
      <dgm:prSet/>
      <dgm:spPr/>
      <dgm:t>
        <a:bodyPr/>
        <a:lstStyle/>
        <a:p>
          <a:endParaRPr lang="ru-RU"/>
        </a:p>
      </dgm:t>
    </dgm:pt>
    <dgm:pt modelId="{6119C900-5A24-4014-A6A8-F9569B756B4A}" type="sibTrans" cxnId="{310F10B2-83A1-4A82-96A4-61E368A79E3A}">
      <dgm:prSet/>
      <dgm:spPr/>
      <dgm:t>
        <a:bodyPr/>
        <a:lstStyle/>
        <a:p>
          <a:endParaRPr lang="ru-RU"/>
        </a:p>
      </dgm:t>
    </dgm:pt>
    <dgm:pt modelId="{E60EE57A-FD59-4B86-AB1D-D5C2BDE9C9DA}">
      <dgm:prSet phldrT="[Текст]"/>
      <dgm:spPr/>
      <dgm:t>
        <a:bodyPr/>
        <a:lstStyle/>
        <a:p>
          <a:r>
            <a:rPr lang="ru-RU" dirty="0"/>
            <a:t>Межрегиональный Слет волонтеров 2017</a:t>
          </a:r>
        </a:p>
      </dgm:t>
    </dgm:pt>
    <dgm:pt modelId="{335F21AB-5028-46D6-94E3-9CEF602F53CF}" type="parTrans" cxnId="{D5CAA43F-4CEA-42BB-89EF-5AC1F13F9046}">
      <dgm:prSet/>
      <dgm:spPr/>
    </dgm:pt>
    <dgm:pt modelId="{F2F601F9-5296-445E-ABAB-8BE85DE932B2}" type="sibTrans" cxnId="{D5CAA43F-4CEA-42BB-89EF-5AC1F13F9046}">
      <dgm:prSet/>
      <dgm:spPr/>
    </dgm:pt>
    <dgm:pt modelId="{039D0252-5EEE-4C41-9FD3-1F0A03A60899}" type="pres">
      <dgm:prSet presAssocID="{8B564984-C1FA-4171-9297-D7B08660CCF1}" presName="linear" presStyleCnt="0">
        <dgm:presLayoutVars>
          <dgm:dir/>
          <dgm:animLvl val="lvl"/>
          <dgm:resizeHandles val="exact"/>
        </dgm:presLayoutVars>
      </dgm:prSet>
      <dgm:spPr/>
    </dgm:pt>
    <dgm:pt modelId="{284DD1AA-F5CB-4998-AD47-0A506AEE0908}" type="pres">
      <dgm:prSet presAssocID="{114156CF-0DA0-4DD2-8380-7A16865481C0}" presName="parentLin" presStyleCnt="0"/>
      <dgm:spPr/>
    </dgm:pt>
    <dgm:pt modelId="{D79F3122-9659-499C-A7BD-81D7BFF6C60A}" type="pres">
      <dgm:prSet presAssocID="{114156CF-0DA0-4DD2-8380-7A16865481C0}" presName="parentLeftMargin" presStyleLbl="node1" presStyleIdx="0" presStyleCnt="3"/>
      <dgm:spPr/>
    </dgm:pt>
    <dgm:pt modelId="{4641CC26-FF38-435B-BF8A-F349EFD0339C}" type="pres">
      <dgm:prSet presAssocID="{114156CF-0DA0-4DD2-8380-7A16865481C0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700E83A5-F9AC-4B8C-999B-3EB7D991E522}" type="pres">
      <dgm:prSet presAssocID="{114156CF-0DA0-4DD2-8380-7A16865481C0}" presName="negativeSpace" presStyleCnt="0"/>
      <dgm:spPr/>
    </dgm:pt>
    <dgm:pt modelId="{1E0A1C26-881F-464F-A9F0-C7BD16C8E0C4}" type="pres">
      <dgm:prSet presAssocID="{114156CF-0DA0-4DD2-8380-7A16865481C0}" presName="childText" presStyleLbl="conFgAcc1" presStyleIdx="0" presStyleCnt="3">
        <dgm:presLayoutVars>
          <dgm:bulletEnabled val="1"/>
        </dgm:presLayoutVars>
      </dgm:prSet>
      <dgm:spPr/>
    </dgm:pt>
    <dgm:pt modelId="{BAE2656E-551D-4A81-B87E-D5D6C3ED0AF2}" type="pres">
      <dgm:prSet presAssocID="{B2E83379-A796-48D2-B68A-8F916F4EE39C}" presName="spaceBetweenRectangles" presStyleCnt="0"/>
      <dgm:spPr/>
    </dgm:pt>
    <dgm:pt modelId="{FAB0B8F1-AFCF-4A89-ABA9-D8BF6EF52FB5}" type="pres">
      <dgm:prSet presAssocID="{E60EE57A-FD59-4B86-AB1D-D5C2BDE9C9DA}" presName="parentLin" presStyleCnt="0"/>
      <dgm:spPr/>
    </dgm:pt>
    <dgm:pt modelId="{B172A280-BCA2-4E90-A04D-7593DA77B07F}" type="pres">
      <dgm:prSet presAssocID="{E60EE57A-FD59-4B86-AB1D-D5C2BDE9C9DA}" presName="parentLeftMargin" presStyleLbl="node1" presStyleIdx="0" presStyleCnt="3"/>
      <dgm:spPr/>
    </dgm:pt>
    <dgm:pt modelId="{ADC5DDC6-33CB-42A4-909E-A3CAF070017D}" type="pres">
      <dgm:prSet presAssocID="{E60EE57A-FD59-4B86-AB1D-D5C2BDE9C9DA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0C836B27-32C9-44A8-9A21-FBC71DFE4309}" type="pres">
      <dgm:prSet presAssocID="{E60EE57A-FD59-4B86-AB1D-D5C2BDE9C9DA}" presName="negativeSpace" presStyleCnt="0"/>
      <dgm:spPr/>
    </dgm:pt>
    <dgm:pt modelId="{B26E7C2A-85DB-4978-B999-630DBD14DDBC}" type="pres">
      <dgm:prSet presAssocID="{E60EE57A-FD59-4B86-AB1D-D5C2BDE9C9DA}" presName="childText" presStyleLbl="conFgAcc1" presStyleIdx="1" presStyleCnt="3">
        <dgm:presLayoutVars>
          <dgm:bulletEnabled val="1"/>
        </dgm:presLayoutVars>
      </dgm:prSet>
      <dgm:spPr/>
    </dgm:pt>
    <dgm:pt modelId="{177C3E9D-140C-4E86-BEFF-11D46BBF0180}" type="pres">
      <dgm:prSet presAssocID="{F2F601F9-5296-445E-ABAB-8BE85DE932B2}" presName="spaceBetweenRectangles" presStyleCnt="0"/>
      <dgm:spPr/>
    </dgm:pt>
    <dgm:pt modelId="{2FD6AEF3-32A8-476A-BC82-C681C73928BA}" type="pres">
      <dgm:prSet presAssocID="{251775AC-E1E2-4BD1-95D5-6DAF5537F815}" presName="parentLin" presStyleCnt="0"/>
      <dgm:spPr/>
    </dgm:pt>
    <dgm:pt modelId="{5DBFEF54-E887-47B4-8E69-3A5A7A8654F9}" type="pres">
      <dgm:prSet presAssocID="{251775AC-E1E2-4BD1-95D5-6DAF5537F815}" presName="parentLeftMargin" presStyleLbl="node1" presStyleIdx="1" presStyleCnt="3"/>
      <dgm:spPr/>
    </dgm:pt>
    <dgm:pt modelId="{7E8E4AB6-B0F9-4AFE-8AC0-ACEE65A3E14D}" type="pres">
      <dgm:prSet presAssocID="{251775AC-E1E2-4BD1-95D5-6DAF5537F815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A1BE3103-D117-4BC5-957D-A247A5502633}" type="pres">
      <dgm:prSet presAssocID="{251775AC-E1E2-4BD1-95D5-6DAF5537F815}" presName="negativeSpace" presStyleCnt="0"/>
      <dgm:spPr/>
    </dgm:pt>
    <dgm:pt modelId="{C09EB8D2-DC7F-49F3-9D63-94D334AFC2F4}" type="pres">
      <dgm:prSet presAssocID="{251775AC-E1E2-4BD1-95D5-6DAF5537F81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F85528-D5D7-4F42-8B3B-60770D9C42F2}" type="presOf" srcId="{251775AC-E1E2-4BD1-95D5-6DAF5537F815}" destId="{7E8E4AB6-B0F9-4AFE-8AC0-ACEE65A3E14D}" srcOrd="1" destOrd="0" presId="urn:microsoft.com/office/officeart/2005/8/layout/list1"/>
    <dgm:cxn modelId="{10C0B22E-D866-48E2-A42C-4B4812BBA222}" type="presOf" srcId="{251775AC-E1E2-4BD1-95D5-6DAF5537F815}" destId="{5DBFEF54-E887-47B4-8E69-3A5A7A8654F9}" srcOrd="0" destOrd="0" presId="urn:microsoft.com/office/officeart/2005/8/layout/list1"/>
    <dgm:cxn modelId="{D5CAA43F-4CEA-42BB-89EF-5AC1F13F9046}" srcId="{8B564984-C1FA-4171-9297-D7B08660CCF1}" destId="{E60EE57A-FD59-4B86-AB1D-D5C2BDE9C9DA}" srcOrd="1" destOrd="0" parTransId="{335F21AB-5028-46D6-94E3-9CEF602F53CF}" sibTransId="{F2F601F9-5296-445E-ABAB-8BE85DE932B2}"/>
    <dgm:cxn modelId="{C8378E52-7B7D-495E-A1CF-C443DC87541B}" type="presOf" srcId="{E60EE57A-FD59-4B86-AB1D-D5C2BDE9C9DA}" destId="{ADC5DDC6-33CB-42A4-909E-A3CAF070017D}" srcOrd="1" destOrd="0" presId="urn:microsoft.com/office/officeart/2005/8/layout/list1"/>
    <dgm:cxn modelId="{B2E9FB57-4C0D-4F5E-8F7D-8DBC1A08BA9F}" type="presOf" srcId="{114156CF-0DA0-4DD2-8380-7A16865481C0}" destId="{D79F3122-9659-499C-A7BD-81D7BFF6C60A}" srcOrd="0" destOrd="0" presId="urn:microsoft.com/office/officeart/2005/8/layout/list1"/>
    <dgm:cxn modelId="{24CD9A93-1106-4F07-A204-33B9F0C5C877}" type="presOf" srcId="{E60EE57A-FD59-4B86-AB1D-D5C2BDE9C9DA}" destId="{B172A280-BCA2-4E90-A04D-7593DA77B07F}" srcOrd="0" destOrd="0" presId="urn:microsoft.com/office/officeart/2005/8/layout/list1"/>
    <dgm:cxn modelId="{4104BA93-E6CC-48EE-8F2A-55FD01CDBB09}" srcId="{8B564984-C1FA-4171-9297-D7B08660CCF1}" destId="{114156CF-0DA0-4DD2-8380-7A16865481C0}" srcOrd="0" destOrd="0" parTransId="{666BB6AD-43BC-4AF2-875F-B474661FE2D0}" sibTransId="{B2E83379-A796-48D2-B68A-8F916F4EE39C}"/>
    <dgm:cxn modelId="{310F10B2-83A1-4A82-96A4-61E368A79E3A}" srcId="{8B564984-C1FA-4171-9297-D7B08660CCF1}" destId="{251775AC-E1E2-4BD1-95D5-6DAF5537F815}" srcOrd="2" destOrd="0" parTransId="{8DEC8868-1A8E-45E0-8BCC-03F83D6AE071}" sibTransId="{6119C900-5A24-4014-A6A8-F9569B756B4A}"/>
    <dgm:cxn modelId="{B9B85ED4-AD8C-41DC-AC79-2FB1EADEC8E2}" type="presOf" srcId="{114156CF-0DA0-4DD2-8380-7A16865481C0}" destId="{4641CC26-FF38-435B-BF8A-F349EFD0339C}" srcOrd="1" destOrd="0" presId="urn:microsoft.com/office/officeart/2005/8/layout/list1"/>
    <dgm:cxn modelId="{D97DF0DD-630D-45B8-8981-9501A20BCB86}" type="presOf" srcId="{8B564984-C1FA-4171-9297-D7B08660CCF1}" destId="{039D0252-5EEE-4C41-9FD3-1F0A03A60899}" srcOrd="0" destOrd="0" presId="urn:microsoft.com/office/officeart/2005/8/layout/list1"/>
    <dgm:cxn modelId="{14BB8982-F108-426F-9220-94C8F3368C28}" type="presParOf" srcId="{039D0252-5EEE-4C41-9FD3-1F0A03A60899}" destId="{284DD1AA-F5CB-4998-AD47-0A506AEE0908}" srcOrd="0" destOrd="0" presId="urn:microsoft.com/office/officeart/2005/8/layout/list1"/>
    <dgm:cxn modelId="{E34D8783-BE0B-4C12-A904-CC2DB52C9D8B}" type="presParOf" srcId="{284DD1AA-F5CB-4998-AD47-0A506AEE0908}" destId="{D79F3122-9659-499C-A7BD-81D7BFF6C60A}" srcOrd="0" destOrd="0" presId="urn:microsoft.com/office/officeart/2005/8/layout/list1"/>
    <dgm:cxn modelId="{5C89B3BB-63B5-4175-9467-96ECA8DCBBAA}" type="presParOf" srcId="{284DD1AA-F5CB-4998-AD47-0A506AEE0908}" destId="{4641CC26-FF38-435B-BF8A-F349EFD0339C}" srcOrd="1" destOrd="0" presId="urn:microsoft.com/office/officeart/2005/8/layout/list1"/>
    <dgm:cxn modelId="{0F1712A2-774F-4F78-802D-E6F3DDAA399F}" type="presParOf" srcId="{039D0252-5EEE-4C41-9FD3-1F0A03A60899}" destId="{700E83A5-F9AC-4B8C-999B-3EB7D991E522}" srcOrd="1" destOrd="0" presId="urn:microsoft.com/office/officeart/2005/8/layout/list1"/>
    <dgm:cxn modelId="{7CC60941-2DFB-4CC0-8717-04FCFCB64551}" type="presParOf" srcId="{039D0252-5EEE-4C41-9FD3-1F0A03A60899}" destId="{1E0A1C26-881F-464F-A9F0-C7BD16C8E0C4}" srcOrd="2" destOrd="0" presId="urn:microsoft.com/office/officeart/2005/8/layout/list1"/>
    <dgm:cxn modelId="{A6F25443-C32B-4BC4-8E5D-261F2061FD61}" type="presParOf" srcId="{039D0252-5EEE-4C41-9FD3-1F0A03A60899}" destId="{BAE2656E-551D-4A81-B87E-D5D6C3ED0AF2}" srcOrd="3" destOrd="0" presId="urn:microsoft.com/office/officeart/2005/8/layout/list1"/>
    <dgm:cxn modelId="{4FA628C6-B1D3-4B22-B863-A898898FA05F}" type="presParOf" srcId="{039D0252-5EEE-4C41-9FD3-1F0A03A60899}" destId="{FAB0B8F1-AFCF-4A89-ABA9-D8BF6EF52FB5}" srcOrd="4" destOrd="0" presId="urn:microsoft.com/office/officeart/2005/8/layout/list1"/>
    <dgm:cxn modelId="{8430D5E3-1636-4BD7-A779-DBDF0A8A6264}" type="presParOf" srcId="{FAB0B8F1-AFCF-4A89-ABA9-D8BF6EF52FB5}" destId="{B172A280-BCA2-4E90-A04D-7593DA77B07F}" srcOrd="0" destOrd="0" presId="urn:microsoft.com/office/officeart/2005/8/layout/list1"/>
    <dgm:cxn modelId="{14621C7C-DA88-4825-AC14-A534BB62D7E3}" type="presParOf" srcId="{FAB0B8F1-AFCF-4A89-ABA9-D8BF6EF52FB5}" destId="{ADC5DDC6-33CB-42A4-909E-A3CAF070017D}" srcOrd="1" destOrd="0" presId="urn:microsoft.com/office/officeart/2005/8/layout/list1"/>
    <dgm:cxn modelId="{96A57576-51F3-4193-AE12-80DB4BD254FD}" type="presParOf" srcId="{039D0252-5EEE-4C41-9FD3-1F0A03A60899}" destId="{0C836B27-32C9-44A8-9A21-FBC71DFE4309}" srcOrd="5" destOrd="0" presId="urn:microsoft.com/office/officeart/2005/8/layout/list1"/>
    <dgm:cxn modelId="{71C8500A-E46E-460C-B4CE-C513BA96215A}" type="presParOf" srcId="{039D0252-5EEE-4C41-9FD3-1F0A03A60899}" destId="{B26E7C2A-85DB-4978-B999-630DBD14DDBC}" srcOrd="6" destOrd="0" presId="urn:microsoft.com/office/officeart/2005/8/layout/list1"/>
    <dgm:cxn modelId="{F99FE39A-1C8A-4A47-8057-9E7FC6191AE4}" type="presParOf" srcId="{039D0252-5EEE-4C41-9FD3-1F0A03A60899}" destId="{177C3E9D-140C-4E86-BEFF-11D46BBF0180}" srcOrd="7" destOrd="0" presId="urn:microsoft.com/office/officeart/2005/8/layout/list1"/>
    <dgm:cxn modelId="{156D4C0F-D322-4078-A000-A2FE79BACD2C}" type="presParOf" srcId="{039D0252-5EEE-4C41-9FD3-1F0A03A60899}" destId="{2FD6AEF3-32A8-476A-BC82-C681C73928BA}" srcOrd="8" destOrd="0" presId="urn:microsoft.com/office/officeart/2005/8/layout/list1"/>
    <dgm:cxn modelId="{C93EB0C9-F7DD-49F2-A20D-F297D10AFBB4}" type="presParOf" srcId="{2FD6AEF3-32A8-476A-BC82-C681C73928BA}" destId="{5DBFEF54-E887-47B4-8E69-3A5A7A8654F9}" srcOrd="0" destOrd="0" presId="urn:microsoft.com/office/officeart/2005/8/layout/list1"/>
    <dgm:cxn modelId="{B9FDAB19-2C6D-420A-935E-5A369FC14D67}" type="presParOf" srcId="{2FD6AEF3-32A8-476A-BC82-C681C73928BA}" destId="{7E8E4AB6-B0F9-4AFE-8AC0-ACEE65A3E14D}" srcOrd="1" destOrd="0" presId="urn:microsoft.com/office/officeart/2005/8/layout/list1"/>
    <dgm:cxn modelId="{AF155983-DD58-463B-BE0F-BD45DE7E921C}" type="presParOf" srcId="{039D0252-5EEE-4C41-9FD3-1F0A03A60899}" destId="{A1BE3103-D117-4BC5-957D-A247A5502633}" srcOrd="9" destOrd="0" presId="urn:microsoft.com/office/officeart/2005/8/layout/list1"/>
    <dgm:cxn modelId="{E41F9064-5F39-4843-B223-4849C6302C7C}" type="presParOf" srcId="{039D0252-5EEE-4C41-9FD3-1F0A03A60899}" destId="{C09EB8D2-DC7F-49F3-9D63-94D334AFC2F4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564984-C1FA-4171-9297-D7B08660CCF1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114156CF-0DA0-4DD2-8380-7A16865481C0}">
      <dgm:prSet phldrT="[Текст]"/>
      <dgm:spPr/>
      <dgm:t>
        <a:bodyPr/>
        <a:lstStyle/>
        <a:p>
          <a:r>
            <a:rPr lang="ru-RU" dirty="0"/>
            <a:t>победитель региональной  интеллектуальной игры «</a:t>
          </a:r>
          <a:r>
            <a:rPr lang="ru-RU" dirty="0" err="1"/>
            <a:t>Брейн</a:t>
          </a:r>
          <a:r>
            <a:rPr lang="ru-RU" dirty="0"/>
            <a:t>-ринг 2018»</a:t>
          </a:r>
        </a:p>
      </dgm:t>
    </dgm:pt>
    <dgm:pt modelId="{666BB6AD-43BC-4AF2-875F-B474661FE2D0}" type="parTrans" cxnId="{4104BA93-E6CC-48EE-8F2A-55FD01CDBB09}">
      <dgm:prSet/>
      <dgm:spPr/>
      <dgm:t>
        <a:bodyPr/>
        <a:lstStyle/>
        <a:p>
          <a:endParaRPr lang="ru-RU"/>
        </a:p>
      </dgm:t>
    </dgm:pt>
    <dgm:pt modelId="{B2E83379-A796-48D2-B68A-8F916F4EE39C}" type="sibTrans" cxnId="{4104BA93-E6CC-48EE-8F2A-55FD01CDBB09}">
      <dgm:prSet/>
      <dgm:spPr/>
      <dgm:t>
        <a:bodyPr/>
        <a:lstStyle/>
        <a:p>
          <a:endParaRPr lang="ru-RU"/>
        </a:p>
      </dgm:t>
    </dgm:pt>
    <dgm:pt modelId="{2673C655-F04B-447D-95B3-CA11FFCFCD5D}">
      <dgm:prSet phldrT="[Текст]"/>
      <dgm:spPr/>
      <dgm:t>
        <a:bodyPr/>
        <a:lstStyle/>
        <a:p>
          <a:r>
            <a:rPr lang="ru-RU" dirty="0"/>
            <a:t>«Админ года 2017» Премия </a:t>
          </a:r>
          <a:r>
            <a:rPr lang="en-US" dirty="0"/>
            <a:t>StudONE</a:t>
          </a:r>
          <a:endParaRPr lang="ru-RU" dirty="0"/>
        </a:p>
      </dgm:t>
    </dgm:pt>
    <dgm:pt modelId="{29382E90-C591-4C94-B81C-412480786577}" type="parTrans" cxnId="{A40B674C-609E-47CB-9073-0DAE8D3271C0}">
      <dgm:prSet/>
      <dgm:spPr/>
      <dgm:t>
        <a:bodyPr/>
        <a:lstStyle/>
        <a:p>
          <a:endParaRPr lang="ru-RU"/>
        </a:p>
      </dgm:t>
    </dgm:pt>
    <dgm:pt modelId="{9192D9E1-3709-4224-AD2C-23D922CCC9B5}" type="sibTrans" cxnId="{A40B674C-609E-47CB-9073-0DAE8D3271C0}">
      <dgm:prSet/>
      <dgm:spPr/>
      <dgm:t>
        <a:bodyPr/>
        <a:lstStyle/>
        <a:p>
          <a:endParaRPr lang="ru-RU"/>
        </a:p>
      </dgm:t>
    </dgm:pt>
    <dgm:pt modelId="{56949BDA-BCF4-4917-88B3-777532AE882A}">
      <dgm:prSet phldrT="[Текст]"/>
      <dgm:spPr/>
      <dgm:t>
        <a:bodyPr/>
        <a:lstStyle/>
        <a:p>
          <a:r>
            <a:rPr lang="ru-RU" dirty="0"/>
            <a:t>«Редактор Года 2018» Премия </a:t>
          </a:r>
          <a:r>
            <a:rPr lang="en-US" dirty="0"/>
            <a:t>StudONE</a:t>
          </a:r>
          <a:endParaRPr lang="ru-RU" dirty="0"/>
        </a:p>
      </dgm:t>
    </dgm:pt>
    <dgm:pt modelId="{002DF57F-8491-41E4-B5EE-32915F0A4691}" type="parTrans" cxnId="{A31DB7E5-DB8B-4D00-A46F-16378E3D5610}">
      <dgm:prSet/>
      <dgm:spPr/>
      <dgm:t>
        <a:bodyPr/>
        <a:lstStyle/>
        <a:p>
          <a:endParaRPr lang="ru-RU"/>
        </a:p>
      </dgm:t>
    </dgm:pt>
    <dgm:pt modelId="{07E16C26-1E75-4052-AFD0-01437625C2D7}" type="sibTrans" cxnId="{A31DB7E5-DB8B-4D00-A46F-16378E3D5610}">
      <dgm:prSet/>
      <dgm:spPr/>
      <dgm:t>
        <a:bodyPr/>
        <a:lstStyle/>
        <a:p>
          <a:endParaRPr lang="ru-RU"/>
        </a:p>
      </dgm:t>
    </dgm:pt>
    <dgm:pt modelId="{93F767A2-4421-4468-B26C-F076AB5E4D06}">
      <dgm:prSet/>
      <dgm:spPr/>
      <dgm:t>
        <a:bodyPr/>
        <a:lstStyle/>
        <a:p>
          <a:r>
            <a:rPr lang="ru-RU" dirty="0"/>
            <a:t>Медиа-школа в рамках 2 ежегодного отбора в </a:t>
          </a:r>
          <a:r>
            <a:rPr lang="en-US" dirty="0"/>
            <a:t>StudONE</a:t>
          </a:r>
          <a:r>
            <a:rPr lang="ru-RU" dirty="0"/>
            <a:t> 2018</a:t>
          </a:r>
        </a:p>
      </dgm:t>
    </dgm:pt>
    <dgm:pt modelId="{A45E8CAE-0E85-419A-A560-C0FA5EEE47DF}" type="parTrans" cxnId="{E125A0B7-5F9E-4D82-982F-31143AAD6999}">
      <dgm:prSet/>
      <dgm:spPr/>
      <dgm:t>
        <a:bodyPr/>
        <a:lstStyle/>
        <a:p>
          <a:endParaRPr lang="ru-RU"/>
        </a:p>
      </dgm:t>
    </dgm:pt>
    <dgm:pt modelId="{0B0FDC6D-F9F2-4D74-BB22-DE44408FAE3C}" type="sibTrans" cxnId="{E125A0B7-5F9E-4D82-982F-31143AAD6999}">
      <dgm:prSet/>
      <dgm:spPr/>
      <dgm:t>
        <a:bodyPr/>
        <a:lstStyle/>
        <a:p>
          <a:endParaRPr lang="ru-RU"/>
        </a:p>
      </dgm:t>
    </dgm:pt>
    <dgm:pt modelId="{4F5D31DB-1CA0-4689-96B5-FCA28C6A5F03}">
      <dgm:prSet/>
      <dgm:spPr/>
      <dgm:t>
        <a:bodyPr/>
        <a:lstStyle/>
        <a:p>
          <a:r>
            <a:rPr lang="ru-RU" dirty="0"/>
            <a:t>Первый республиканский Фестиваль прогрессивной молодежи 2017</a:t>
          </a:r>
        </a:p>
      </dgm:t>
    </dgm:pt>
    <dgm:pt modelId="{D9B4F500-41B6-4847-BF4B-75125FF30D61}" type="parTrans" cxnId="{C308C5E8-7A31-44C8-BED8-F05A87164FE7}">
      <dgm:prSet/>
      <dgm:spPr/>
      <dgm:t>
        <a:bodyPr/>
        <a:lstStyle/>
        <a:p>
          <a:endParaRPr lang="ru-RU"/>
        </a:p>
      </dgm:t>
    </dgm:pt>
    <dgm:pt modelId="{A69A956A-8424-4F9C-BBA1-71227D078BBA}" type="sibTrans" cxnId="{C308C5E8-7A31-44C8-BED8-F05A87164FE7}">
      <dgm:prSet/>
      <dgm:spPr/>
      <dgm:t>
        <a:bodyPr/>
        <a:lstStyle/>
        <a:p>
          <a:endParaRPr lang="ru-RU"/>
        </a:p>
      </dgm:t>
    </dgm:pt>
    <dgm:pt modelId="{039D0252-5EEE-4C41-9FD3-1F0A03A60899}" type="pres">
      <dgm:prSet presAssocID="{8B564984-C1FA-4171-9297-D7B08660CCF1}" presName="linear" presStyleCnt="0">
        <dgm:presLayoutVars>
          <dgm:dir/>
          <dgm:animLvl val="lvl"/>
          <dgm:resizeHandles val="exact"/>
        </dgm:presLayoutVars>
      </dgm:prSet>
      <dgm:spPr/>
    </dgm:pt>
    <dgm:pt modelId="{284DD1AA-F5CB-4998-AD47-0A506AEE0908}" type="pres">
      <dgm:prSet presAssocID="{114156CF-0DA0-4DD2-8380-7A16865481C0}" presName="parentLin" presStyleCnt="0"/>
      <dgm:spPr/>
    </dgm:pt>
    <dgm:pt modelId="{D79F3122-9659-499C-A7BD-81D7BFF6C60A}" type="pres">
      <dgm:prSet presAssocID="{114156CF-0DA0-4DD2-8380-7A16865481C0}" presName="parentLeftMargin" presStyleLbl="node1" presStyleIdx="0" presStyleCnt="5"/>
      <dgm:spPr/>
    </dgm:pt>
    <dgm:pt modelId="{4641CC26-FF38-435B-BF8A-F349EFD0339C}" type="pres">
      <dgm:prSet presAssocID="{114156CF-0DA0-4DD2-8380-7A16865481C0}" presName="parentText" presStyleLbl="node1" presStyleIdx="0" presStyleCnt="5">
        <dgm:presLayoutVars>
          <dgm:chMax val="0"/>
          <dgm:bulletEnabled val="1"/>
        </dgm:presLayoutVars>
      </dgm:prSet>
      <dgm:spPr/>
    </dgm:pt>
    <dgm:pt modelId="{700E83A5-F9AC-4B8C-999B-3EB7D991E522}" type="pres">
      <dgm:prSet presAssocID="{114156CF-0DA0-4DD2-8380-7A16865481C0}" presName="negativeSpace" presStyleCnt="0"/>
      <dgm:spPr/>
    </dgm:pt>
    <dgm:pt modelId="{1E0A1C26-881F-464F-A9F0-C7BD16C8E0C4}" type="pres">
      <dgm:prSet presAssocID="{114156CF-0DA0-4DD2-8380-7A16865481C0}" presName="childText" presStyleLbl="conFgAcc1" presStyleIdx="0" presStyleCnt="5">
        <dgm:presLayoutVars>
          <dgm:bulletEnabled val="1"/>
        </dgm:presLayoutVars>
      </dgm:prSet>
      <dgm:spPr/>
    </dgm:pt>
    <dgm:pt modelId="{BAE2656E-551D-4A81-B87E-D5D6C3ED0AF2}" type="pres">
      <dgm:prSet presAssocID="{B2E83379-A796-48D2-B68A-8F916F4EE39C}" presName="spaceBetweenRectangles" presStyleCnt="0"/>
      <dgm:spPr/>
    </dgm:pt>
    <dgm:pt modelId="{F1063972-E1B2-4C5A-8701-2731ECF57A17}" type="pres">
      <dgm:prSet presAssocID="{4F5D31DB-1CA0-4689-96B5-FCA28C6A5F03}" presName="parentLin" presStyleCnt="0"/>
      <dgm:spPr/>
    </dgm:pt>
    <dgm:pt modelId="{DF3DA6CA-CCC6-40F4-BD4A-A7ADEB981719}" type="pres">
      <dgm:prSet presAssocID="{4F5D31DB-1CA0-4689-96B5-FCA28C6A5F03}" presName="parentLeftMargin" presStyleLbl="node1" presStyleIdx="0" presStyleCnt="5"/>
      <dgm:spPr/>
    </dgm:pt>
    <dgm:pt modelId="{3B90C7BF-9CA7-4130-B470-D85C5309E95B}" type="pres">
      <dgm:prSet presAssocID="{4F5D31DB-1CA0-4689-96B5-FCA28C6A5F03}" presName="parentText" presStyleLbl="node1" presStyleIdx="1" presStyleCnt="5">
        <dgm:presLayoutVars>
          <dgm:chMax val="0"/>
          <dgm:bulletEnabled val="1"/>
        </dgm:presLayoutVars>
      </dgm:prSet>
      <dgm:spPr/>
    </dgm:pt>
    <dgm:pt modelId="{D0491197-707F-461C-8F29-78AAB8661361}" type="pres">
      <dgm:prSet presAssocID="{4F5D31DB-1CA0-4689-96B5-FCA28C6A5F03}" presName="negativeSpace" presStyleCnt="0"/>
      <dgm:spPr/>
    </dgm:pt>
    <dgm:pt modelId="{50341C62-8F9F-43EE-87B9-33CB244E378A}" type="pres">
      <dgm:prSet presAssocID="{4F5D31DB-1CA0-4689-96B5-FCA28C6A5F03}" presName="childText" presStyleLbl="conFgAcc1" presStyleIdx="1" presStyleCnt="5">
        <dgm:presLayoutVars>
          <dgm:bulletEnabled val="1"/>
        </dgm:presLayoutVars>
      </dgm:prSet>
      <dgm:spPr/>
    </dgm:pt>
    <dgm:pt modelId="{2DB9AA9C-9042-40BD-A099-B76B7AF23EF3}" type="pres">
      <dgm:prSet presAssocID="{A69A956A-8424-4F9C-BBA1-71227D078BBA}" presName="spaceBetweenRectangles" presStyleCnt="0"/>
      <dgm:spPr/>
    </dgm:pt>
    <dgm:pt modelId="{20CC541E-7108-49D7-B1EE-AD4EA04FD5DB}" type="pres">
      <dgm:prSet presAssocID="{93F767A2-4421-4468-B26C-F076AB5E4D06}" presName="parentLin" presStyleCnt="0"/>
      <dgm:spPr/>
    </dgm:pt>
    <dgm:pt modelId="{402EA3DA-E93B-4030-8672-FC6E3FEEDC83}" type="pres">
      <dgm:prSet presAssocID="{93F767A2-4421-4468-B26C-F076AB5E4D06}" presName="parentLeftMargin" presStyleLbl="node1" presStyleIdx="1" presStyleCnt="5"/>
      <dgm:spPr/>
    </dgm:pt>
    <dgm:pt modelId="{6F1AE4FE-DD87-4DEC-B2E4-04BE72ED69DA}" type="pres">
      <dgm:prSet presAssocID="{93F767A2-4421-4468-B26C-F076AB5E4D06}" presName="parentText" presStyleLbl="node1" presStyleIdx="2" presStyleCnt="5">
        <dgm:presLayoutVars>
          <dgm:chMax val="0"/>
          <dgm:bulletEnabled val="1"/>
        </dgm:presLayoutVars>
      </dgm:prSet>
      <dgm:spPr/>
    </dgm:pt>
    <dgm:pt modelId="{AA1FFDBC-1849-4346-9DB1-F98D44FB25BA}" type="pres">
      <dgm:prSet presAssocID="{93F767A2-4421-4468-B26C-F076AB5E4D06}" presName="negativeSpace" presStyleCnt="0"/>
      <dgm:spPr/>
    </dgm:pt>
    <dgm:pt modelId="{5D8C08D4-B6E2-4ECC-82CE-762C4DF1DFFA}" type="pres">
      <dgm:prSet presAssocID="{93F767A2-4421-4468-B26C-F076AB5E4D06}" presName="childText" presStyleLbl="conFgAcc1" presStyleIdx="2" presStyleCnt="5">
        <dgm:presLayoutVars>
          <dgm:bulletEnabled val="1"/>
        </dgm:presLayoutVars>
      </dgm:prSet>
      <dgm:spPr/>
    </dgm:pt>
    <dgm:pt modelId="{39BCB8BE-F6C2-4CB0-8765-F00420788467}" type="pres">
      <dgm:prSet presAssocID="{0B0FDC6D-F9F2-4D74-BB22-DE44408FAE3C}" presName="spaceBetweenRectangles" presStyleCnt="0"/>
      <dgm:spPr/>
    </dgm:pt>
    <dgm:pt modelId="{96CF6B82-E004-470E-8B5F-F9378A0590FB}" type="pres">
      <dgm:prSet presAssocID="{2673C655-F04B-447D-95B3-CA11FFCFCD5D}" presName="parentLin" presStyleCnt="0"/>
      <dgm:spPr/>
    </dgm:pt>
    <dgm:pt modelId="{1E9E2A87-BBE0-47EA-8A5C-B689E1D970FE}" type="pres">
      <dgm:prSet presAssocID="{2673C655-F04B-447D-95B3-CA11FFCFCD5D}" presName="parentLeftMargin" presStyleLbl="node1" presStyleIdx="2" presStyleCnt="5"/>
      <dgm:spPr/>
    </dgm:pt>
    <dgm:pt modelId="{76F65B4D-C948-47D1-82D1-CE7BF6EAAB4C}" type="pres">
      <dgm:prSet presAssocID="{2673C655-F04B-447D-95B3-CA11FFCFCD5D}" presName="parentText" presStyleLbl="node1" presStyleIdx="3" presStyleCnt="5" custScaleX="101804" custLinFactNeighborX="-12422" custLinFactNeighborY="1844">
        <dgm:presLayoutVars>
          <dgm:chMax val="0"/>
          <dgm:bulletEnabled val="1"/>
        </dgm:presLayoutVars>
      </dgm:prSet>
      <dgm:spPr/>
    </dgm:pt>
    <dgm:pt modelId="{7BF9DB60-5B97-45D2-842D-7CB2EC77934B}" type="pres">
      <dgm:prSet presAssocID="{2673C655-F04B-447D-95B3-CA11FFCFCD5D}" presName="negativeSpace" presStyleCnt="0"/>
      <dgm:spPr/>
    </dgm:pt>
    <dgm:pt modelId="{9806FAFA-D267-458A-B6A1-1DCD993817BA}" type="pres">
      <dgm:prSet presAssocID="{2673C655-F04B-447D-95B3-CA11FFCFCD5D}" presName="childText" presStyleLbl="conFgAcc1" presStyleIdx="3" presStyleCnt="5">
        <dgm:presLayoutVars>
          <dgm:bulletEnabled val="1"/>
        </dgm:presLayoutVars>
      </dgm:prSet>
      <dgm:spPr/>
    </dgm:pt>
    <dgm:pt modelId="{DC2861D2-80F9-4B82-80FA-A04E940C7895}" type="pres">
      <dgm:prSet presAssocID="{9192D9E1-3709-4224-AD2C-23D922CCC9B5}" presName="spaceBetweenRectangles" presStyleCnt="0"/>
      <dgm:spPr/>
    </dgm:pt>
    <dgm:pt modelId="{34099A0B-337F-4B9E-AB78-7FC6A0BFDB5F}" type="pres">
      <dgm:prSet presAssocID="{56949BDA-BCF4-4917-88B3-777532AE882A}" presName="parentLin" presStyleCnt="0"/>
      <dgm:spPr/>
    </dgm:pt>
    <dgm:pt modelId="{3954874F-063A-48D9-8363-DBE90EE2957E}" type="pres">
      <dgm:prSet presAssocID="{56949BDA-BCF4-4917-88B3-777532AE882A}" presName="parentLeftMargin" presStyleLbl="node1" presStyleIdx="3" presStyleCnt="5"/>
      <dgm:spPr/>
    </dgm:pt>
    <dgm:pt modelId="{CE29D7BB-25EC-4D6B-9341-E2048246B62B}" type="pres">
      <dgm:prSet presAssocID="{56949BDA-BCF4-4917-88B3-777532AE882A}" presName="parentText" presStyleLbl="node1" presStyleIdx="4" presStyleCnt="5">
        <dgm:presLayoutVars>
          <dgm:chMax val="0"/>
          <dgm:bulletEnabled val="1"/>
        </dgm:presLayoutVars>
      </dgm:prSet>
      <dgm:spPr/>
    </dgm:pt>
    <dgm:pt modelId="{85C982C2-6507-4EB0-83C7-357F9D04176D}" type="pres">
      <dgm:prSet presAssocID="{56949BDA-BCF4-4917-88B3-777532AE882A}" presName="negativeSpace" presStyleCnt="0"/>
      <dgm:spPr/>
    </dgm:pt>
    <dgm:pt modelId="{7BF13DB2-E48A-4061-90FC-B9D9D0148B60}" type="pres">
      <dgm:prSet presAssocID="{56949BDA-BCF4-4917-88B3-777532AE882A}" presName="childText" presStyleLbl="conFgAcc1" presStyleIdx="4" presStyleCnt="5" custLinFactNeighborY="-19180">
        <dgm:presLayoutVars>
          <dgm:bulletEnabled val="1"/>
        </dgm:presLayoutVars>
      </dgm:prSet>
      <dgm:spPr/>
    </dgm:pt>
  </dgm:ptLst>
  <dgm:cxnLst>
    <dgm:cxn modelId="{1D6BAE21-391A-472F-96DC-DF7FC4C5F0FE}" type="presOf" srcId="{93F767A2-4421-4468-B26C-F076AB5E4D06}" destId="{6F1AE4FE-DD87-4DEC-B2E4-04BE72ED69DA}" srcOrd="1" destOrd="0" presId="urn:microsoft.com/office/officeart/2005/8/layout/list1"/>
    <dgm:cxn modelId="{A40B674C-609E-47CB-9073-0DAE8D3271C0}" srcId="{8B564984-C1FA-4171-9297-D7B08660CCF1}" destId="{2673C655-F04B-447D-95B3-CA11FFCFCD5D}" srcOrd="3" destOrd="0" parTransId="{29382E90-C591-4C94-B81C-412480786577}" sibTransId="{9192D9E1-3709-4224-AD2C-23D922CCC9B5}"/>
    <dgm:cxn modelId="{0F3DA14E-3FF3-4FF4-8F4C-28B830AEB1F1}" type="presOf" srcId="{4F5D31DB-1CA0-4689-96B5-FCA28C6A5F03}" destId="{DF3DA6CA-CCC6-40F4-BD4A-A7ADEB981719}" srcOrd="0" destOrd="0" presId="urn:microsoft.com/office/officeart/2005/8/layout/list1"/>
    <dgm:cxn modelId="{5A4E767F-8F9A-4CCD-96A2-F4EECF3D52EF}" type="presOf" srcId="{56949BDA-BCF4-4917-88B3-777532AE882A}" destId="{CE29D7BB-25EC-4D6B-9341-E2048246B62B}" srcOrd="1" destOrd="0" presId="urn:microsoft.com/office/officeart/2005/8/layout/list1"/>
    <dgm:cxn modelId="{FD3DE18A-23A5-4944-A378-F5BE65BC8537}" type="presOf" srcId="{2673C655-F04B-447D-95B3-CA11FFCFCD5D}" destId="{1E9E2A87-BBE0-47EA-8A5C-B689E1D970FE}" srcOrd="0" destOrd="0" presId="urn:microsoft.com/office/officeart/2005/8/layout/list1"/>
    <dgm:cxn modelId="{8B5FD58D-C637-47FE-BF72-076A68F5A18F}" type="presOf" srcId="{114156CF-0DA0-4DD2-8380-7A16865481C0}" destId="{D79F3122-9659-499C-A7BD-81D7BFF6C60A}" srcOrd="0" destOrd="0" presId="urn:microsoft.com/office/officeart/2005/8/layout/list1"/>
    <dgm:cxn modelId="{4104BA93-E6CC-48EE-8F2A-55FD01CDBB09}" srcId="{8B564984-C1FA-4171-9297-D7B08660CCF1}" destId="{114156CF-0DA0-4DD2-8380-7A16865481C0}" srcOrd="0" destOrd="0" parTransId="{666BB6AD-43BC-4AF2-875F-B474661FE2D0}" sibTransId="{B2E83379-A796-48D2-B68A-8F916F4EE39C}"/>
    <dgm:cxn modelId="{7502159F-5802-4C5B-A071-B1ABA4D63287}" type="presOf" srcId="{2673C655-F04B-447D-95B3-CA11FFCFCD5D}" destId="{76F65B4D-C948-47D1-82D1-CE7BF6EAAB4C}" srcOrd="1" destOrd="0" presId="urn:microsoft.com/office/officeart/2005/8/layout/list1"/>
    <dgm:cxn modelId="{012E58B4-3FF7-43B3-AFFB-D1925C76C7E8}" type="presOf" srcId="{56949BDA-BCF4-4917-88B3-777532AE882A}" destId="{3954874F-063A-48D9-8363-DBE90EE2957E}" srcOrd="0" destOrd="0" presId="urn:microsoft.com/office/officeart/2005/8/layout/list1"/>
    <dgm:cxn modelId="{E125A0B7-5F9E-4D82-982F-31143AAD6999}" srcId="{8B564984-C1FA-4171-9297-D7B08660CCF1}" destId="{93F767A2-4421-4468-B26C-F076AB5E4D06}" srcOrd="2" destOrd="0" parTransId="{A45E8CAE-0E85-419A-A560-C0FA5EEE47DF}" sibTransId="{0B0FDC6D-F9F2-4D74-BB22-DE44408FAE3C}"/>
    <dgm:cxn modelId="{6BE4B4BE-0581-40CC-993F-8F0A80BB41F2}" type="presOf" srcId="{93F767A2-4421-4468-B26C-F076AB5E4D06}" destId="{402EA3DA-E93B-4030-8672-FC6E3FEEDC83}" srcOrd="0" destOrd="0" presId="urn:microsoft.com/office/officeart/2005/8/layout/list1"/>
    <dgm:cxn modelId="{A31DB7E5-DB8B-4D00-A46F-16378E3D5610}" srcId="{8B564984-C1FA-4171-9297-D7B08660CCF1}" destId="{56949BDA-BCF4-4917-88B3-777532AE882A}" srcOrd="4" destOrd="0" parTransId="{002DF57F-8491-41E4-B5EE-32915F0A4691}" sibTransId="{07E16C26-1E75-4052-AFD0-01437625C2D7}"/>
    <dgm:cxn modelId="{C308C5E8-7A31-44C8-BED8-F05A87164FE7}" srcId="{8B564984-C1FA-4171-9297-D7B08660CCF1}" destId="{4F5D31DB-1CA0-4689-96B5-FCA28C6A5F03}" srcOrd="1" destOrd="0" parTransId="{D9B4F500-41B6-4847-BF4B-75125FF30D61}" sibTransId="{A69A956A-8424-4F9C-BBA1-71227D078BBA}"/>
    <dgm:cxn modelId="{902F28EC-874A-4A76-9AA4-B6F5A8B26411}" type="presOf" srcId="{114156CF-0DA0-4DD2-8380-7A16865481C0}" destId="{4641CC26-FF38-435B-BF8A-F349EFD0339C}" srcOrd="1" destOrd="0" presId="urn:microsoft.com/office/officeart/2005/8/layout/list1"/>
    <dgm:cxn modelId="{2AD6F0FB-EA8D-4120-9124-9B93C8679F35}" type="presOf" srcId="{4F5D31DB-1CA0-4689-96B5-FCA28C6A5F03}" destId="{3B90C7BF-9CA7-4130-B470-D85C5309E95B}" srcOrd="1" destOrd="0" presId="urn:microsoft.com/office/officeart/2005/8/layout/list1"/>
    <dgm:cxn modelId="{629883FF-5C4B-4F05-B07F-7D2C787460FE}" type="presOf" srcId="{8B564984-C1FA-4171-9297-D7B08660CCF1}" destId="{039D0252-5EEE-4C41-9FD3-1F0A03A60899}" srcOrd="0" destOrd="0" presId="urn:microsoft.com/office/officeart/2005/8/layout/list1"/>
    <dgm:cxn modelId="{5206B178-CC44-4DE0-9B2B-1F84EA8C39F3}" type="presParOf" srcId="{039D0252-5EEE-4C41-9FD3-1F0A03A60899}" destId="{284DD1AA-F5CB-4998-AD47-0A506AEE0908}" srcOrd="0" destOrd="0" presId="urn:microsoft.com/office/officeart/2005/8/layout/list1"/>
    <dgm:cxn modelId="{3277BD25-CEEC-4C1B-8BA3-93CA2EF8BA81}" type="presParOf" srcId="{284DD1AA-F5CB-4998-AD47-0A506AEE0908}" destId="{D79F3122-9659-499C-A7BD-81D7BFF6C60A}" srcOrd="0" destOrd="0" presId="urn:microsoft.com/office/officeart/2005/8/layout/list1"/>
    <dgm:cxn modelId="{73162554-5EEC-4D55-A004-050B35B36A98}" type="presParOf" srcId="{284DD1AA-F5CB-4998-AD47-0A506AEE0908}" destId="{4641CC26-FF38-435B-BF8A-F349EFD0339C}" srcOrd="1" destOrd="0" presId="urn:microsoft.com/office/officeart/2005/8/layout/list1"/>
    <dgm:cxn modelId="{142BF412-965C-4694-B802-03E62FCA2851}" type="presParOf" srcId="{039D0252-5EEE-4C41-9FD3-1F0A03A60899}" destId="{700E83A5-F9AC-4B8C-999B-3EB7D991E522}" srcOrd="1" destOrd="0" presId="urn:microsoft.com/office/officeart/2005/8/layout/list1"/>
    <dgm:cxn modelId="{CD82D60F-D15A-4ED8-9766-FADCB28363A5}" type="presParOf" srcId="{039D0252-5EEE-4C41-9FD3-1F0A03A60899}" destId="{1E0A1C26-881F-464F-A9F0-C7BD16C8E0C4}" srcOrd="2" destOrd="0" presId="urn:microsoft.com/office/officeart/2005/8/layout/list1"/>
    <dgm:cxn modelId="{8B4F670F-3FB4-4552-82DF-AEF27C7C7283}" type="presParOf" srcId="{039D0252-5EEE-4C41-9FD3-1F0A03A60899}" destId="{BAE2656E-551D-4A81-B87E-D5D6C3ED0AF2}" srcOrd="3" destOrd="0" presId="urn:microsoft.com/office/officeart/2005/8/layout/list1"/>
    <dgm:cxn modelId="{DC3A443E-0C9A-437E-A2CC-797F1C834C01}" type="presParOf" srcId="{039D0252-5EEE-4C41-9FD3-1F0A03A60899}" destId="{F1063972-E1B2-4C5A-8701-2731ECF57A17}" srcOrd="4" destOrd="0" presId="urn:microsoft.com/office/officeart/2005/8/layout/list1"/>
    <dgm:cxn modelId="{2C68D73C-92B7-4885-9292-FF520E0D359E}" type="presParOf" srcId="{F1063972-E1B2-4C5A-8701-2731ECF57A17}" destId="{DF3DA6CA-CCC6-40F4-BD4A-A7ADEB981719}" srcOrd="0" destOrd="0" presId="urn:microsoft.com/office/officeart/2005/8/layout/list1"/>
    <dgm:cxn modelId="{991C8045-51BC-4E22-B029-B33C1C39DFB8}" type="presParOf" srcId="{F1063972-E1B2-4C5A-8701-2731ECF57A17}" destId="{3B90C7BF-9CA7-4130-B470-D85C5309E95B}" srcOrd="1" destOrd="0" presId="urn:microsoft.com/office/officeart/2005/8/layout/list1"/>
    <dgm:cxn modelId="{64353DC8-8369-4C9E-9AE3-6FAAAEB5F79F}" type="presParOf" srcId="{039D0252-5EEE-4C41-9FD3-1F0A03A60899}" destId="{D0491197-707F-461C-8F29-78AAB8661361}" srcOrd="5" destOrd="0" presId="urn:microsoft.com/office/officeart/2005/8/layout/list1"/>
    <dgm:cxn modelId="{558D4AB2-AABD-498F-B343-C4C20E71582E}" type="presParOf" srcId="{039D0252-5EEE-4C41-9FD3-1F0A03A60899}" destId="{50341C62-8F9F-43EE-87B9-33CB244E378A}" srcOrd="6" destOrd="0" presId="urn:microsoft.com/office/officeart/2005/8/layout/list1"/>
    <dgm:cxn modelId="{B462572A-1522-4C4D-92CE-F4115FA68034}" type="presParOf" srcId="{039D0252-5EEE-4C41-9FD3-1F0A03A60899}" destId="{2DB9AA9C-9042-40BD-A099-B76B7AF23EF3}" srcOrd="7" destOrd="0" presId="urn:microsoft.com/office/officeart/2005/8/layout/list1"/>
    <dgm:cxn modelId="{01ED0B67-C4A8-439A-89C1-04E0926404F1}" type="presParOf" srcId="{039D0252-5EEE-4C41-9FD3-1F0A03A60899}" destId="{20CC541E-7108-49D7-B1EE-AD4EA04FD5DB}" srcOrd="8" destOrd="0" presId="urn:microsoft.com/office/officeart/2005/8/layout/list1"/>
    <dgm:cxn modelId="{8554668B-C68D-450A-ACA2-27ADDE663BC2}" type="presParOf" srcId="{20CC541E-7108-49D7-B1EE-AD4EA04FD5DB}" destId="{402EA3DA-E93B-4030-8672-FC6E3FEEDC83}" srcOrd="0" destOrd="0" presId="urn:microsoft.com/office/officeart/2005/8/layout/list1"/>
    <dgm:cxn modelId="{35DB767B-E539-46A7-84AD-BA99BC9F1291}" type="presParOf" srcId="{20CC541E-7108-49D7-B1EE-AD4EA04FD5DB}" destId="{6F1AE4FE-DD87-4DEC-B2E4-04BE72ED69DA}" srcOrd="1" destOrd="0" presId="urn:microsoft.com/office/officeart/2005/8/layout/list1"/>
    <dgm:cxn modelId="{EFEDC05A-393E-485A-A717-FC84AFCFDD67}" type="presParOf" srcId="{039D0252-5EEE-4C41-9FD3-1F0A03A60899}" destId="{AA1FFDBC-1849-4346-9DB1-F98D44FB25BA}" srcOrd="9" destOrd="0" presId="urn:microsoft.com/office/officeart/2005/8/layout/list1"/>
    <dgm:cxn modelId="{26404AD2-60DC-4752-95B7-B9F99EED84DE}" type="presParOf" srcId="{039D0252-5EEE-4C41-9FD3-1F0A03A60899}" destId="{5D8C08D4-B6E2-4ECC-82CE-762C4DF1DFFA}" srcOrd="10" destOrd="0" presId="urn:microsoft.com/office/officeart/2005/8/layout/list1"/>
    <dgm:cxn modelId="{A274BC93-801F-47AD-A02E-A42CAC8601A5}" type="presParOf" srcId="{039D0252-5EEE-4C41-9FD3-1F0A03A60899}" destId="{39BCB8BE-F6C2-4CB0-8765-F00420788467}" srcOrd="11" destOrd="0" presId="urn:microsoft.com/office/officeart/2005/8/layout/list1"/>
    <dgm:cxn modelId="{77B334FC-A20C-43A1-BC88-69D3D40CEA66}" type="presParOf" srcId="{039D0252-5EEE-4C41-9FD3-1F0A03A60899}" destId="{96CF6B82-E004-470E-8B5F-F9378A0590FB}" srcOrd="12" destOrd="0" presId="urn:microsoft.com/office/officeart/2005/8/layout/list1"/>
    <dgm:cxn modelId="{348F6C44-77FA-4439-B585-6F1475DD74BA}" type="presParOf" srcId="{96CF6B82-E004-470E-8B5F-F9378A0590FB}" destId="{1E9E2A87-BBE0-47EA-8A5C-B689E1D970FE}" srcOrd="0" destOrd="0" presId="urn:microsoft.com/office/officeart/2005/8/layout/list1"/>
    <dgm:cxn modelId="{96A2171D-398E-4C34-80F5-82EEB6CE2CD0}" type="presParOf" srcId="{96CF6B82-E004-470E-8B5F-F9378A0590FB}" destId="{76F65B4D-C948-47D1-82D1-CE7BF6EAAB4C}" srcOrd="1" destOrd="0" presId="urn:microsoft.com/office/officeart/2005/8/layout/list1"/>
    <dgm:cxn modelId="{F0047CB2-DDA8-482D-9540-D3F98543212D}" type="presParOf" srcId="{039D0252-5EEE-4C41-9FD3-1F0A03A60899}" destId="{7BF9DB60-5B97-45D2-842D-7CB2EC77934B}" srcOrd="13" destOrd="0" presId="urn:microsoft.com/office/officeart/2005/8/layout/list1"/>
    <dgm:cxn modelId="{FC613F97-6CAD-4B9D-8D4A-7ABE2EBE099E}" type="presParOf" srcId="{039D0252-5EEE-4C41-9FD3-1F0A03A60899}" destId="{9806FAFA-D267-458A-B6A1-1DCD993817BA}" srcOrd="14" destOrd="0" presId="urn:microsoft.com/office/officeart/2005/8/layout/list1"/>
    <dgm:cxn modelId="{7E2BE223-85A8-4D3C-9619-9C0ED343FDBF}" type="presParOf" srcId="{039D0252-5EEE-4C41-9FD3-1F0A03A60899}" destId="{DC2861D2-80F9-4B82-80FA-A04E940C7895}" srcOrd="15" destOrd="0" presId="urn:microsoft.com/office/officeart/2005/8/layout/list1"/>
    <dgm:cxn modelId="{34FF1ECA-E3C0-47C0-A08F-087D0C91C852}" type="presParOf" srcId="{039D0252-5EEE-4C41-9FD3-1F0A03A60899}" destId="{34099A0B-337F-4B9E-AB78-7FC6A0BFDB5F}" srcOrd="16" destOrd="0" presId="urn:microsoft.com/office/officeart/2005/8/layout/list1"/>
    <dgm:cxn modelId="{FD2BA531-3A7B-40E9-B4F1-B4A7151960EA}" type="presParOf" srcId="{34099A0B-337F-4B9E-AB78-7FC6A0BFDB5F}" destId="{3954874F-063A-48D9-8363-DBE90EE2957E}" srcOrd="0" destOrd="0" presId="urn:microsoft.com/office/officeart/2005/8/layout/list1"/>
    <dgm:cxn modelId="{8DA51543-718B-46E4-8526-931B93FC0F3F}" type="presParOf" srcId="{34099A0B-337F-4B9E-AB78-7FC6A0BFDB5F}" destId="{CE29D7BB-25EC-4D6B-9341-E2048246B62B}" srcOrd="1" destOrd="0" presId="urn:microsoft.com/office/officeart/2005/8/layout/list1"/>
    <dgm:cxn modelId="{A06328B6-0A1E-476B-813A-EA4B13FC8BE0}" type="presParOf" srcId="{039D0252-5EEE-4C41-9FD3-1F0A03A60899}" destId="{85C982C2-6507-4EB0-83C7-357F9D04176D}" srcOrd="17" destOrd="0" presId="urn:microsoft.com/office/officeart/2005/8/layout/list1"/>
    <dgm:cxn modelId="{C75F8847-D655-4884-861E-7A058F8DF9AB}" type="presParOf" srcId="{039D0252-5EEE-4C41-9FD3-1F0A03A60899}" destId="{7BF13DB2-E48A-4061-90FC-B9D9D0148B60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A1C26-881F-464F-A9F0-C7BD16C8E0C4}">
      <dsp:nvSpPr>
        <dsp:cNvPr id="0" name=""/>
        <dsp:cNvSpPr/>
      </dsp:nvSpPr>
      <dsp:spPr>
        <a:xfrm>
          <a:off x="0" y="1638338"/>
          <a:ext cx="109728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1CC26-FF38-435B-BF8A-F349EFD0339C}">
      <dsp:nvSpPr>
        <dsp:cNvPr id="0" name=""/>
        <dsp:cNvSpPr/>
      </dsp:nvSpPr>
      <dsp:spPr>
        <a:xfrm>
          <a:off x="548640" y="1475978"/>
          <a:ext cx="768096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Международная школа</a:t>
          </a:r>
          <a:r>
            <a:rPr lang="en-US" sz="1100" kern="1200" dirty="0"/>
            <a:t> «Chechnya – traditions and modernity 2017»</a:t>
          </a:r>
          <a:endParaRPr lang="ru-RU" sz="1100" kern="1200" dirty="0"/>
        </a:p>
      </dsp:txBody>
      <dsp:txXfrm>
        <a:off x="564492" y="1491830"/>
        <a:ext cx="7649256" cy="293016"/>
      </dsp:txXfrm>
    </dsp:sp>
    <dsp:sp modelId="{C09EB8D2-DC7F-49F3-9D63-94D334AFC2F4}">
      <dsp:nvSpPr>
        <dsp:cNvPr id="0" name=""/>
        <dsp:cNvSpPr/>
      </dsp:nvSpPr>
      <dsp:spPr>
        <a:xfrm>
          <a:off x="0" y="2137298"/>
          <a:ext cx="109728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E4AB6-B0F9-4AFE-8AC0-ACEE65A3E14D}">
      <dsp:nvSpPr>
        <dsp:cNvPr id="0" name=""/>
        <dsp:cNvSpPr/>
      </dsp:nvSpPr>
      <dsp:spPr>
        <a:xfrm>
          <a:off x="548640" y="1974938"/>
          <a:ext cx="768096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Международная школа</a:t>
          </a:r>
          <a:r>
            <a:rPr lang="en-US" sz="1100" kern="1200" dirty="0"/>
            <a:t> « Through the Eyes of Chechnya 2018»</a:t>
          </a:r>
          <a:endParaRPr lang="ru-RU" sz="1100" kern="1200" dirty="0"/>
        </a:p>
      </dsp:txBody>
      <dsp:txXfrm>
        <a:off x="564492" y="1990790"/>
        <a:ext cx="7649256" cy="293016"/>
      </dsp:txXfrm>
    </dsp:sp>
    <dsp:sp modelId="{102DB3A3-C545-4282-8A49-621BC40A3063}">
      <dsp:nvSpPr>
        <dsp:cNvPr id="0" name=""/>
        <dsp:cNvSpPr/>
      </dsp:nvSpPr>
      <dsp:spPr>
        <a:xfrm>
          <a:off x="0" y="2636258"/>
          <a:ext cx="10972800" cy="2772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915AC-FA9E-4FA0-8364-2309BA82F6B2}">
      <dsp:nvSpPr>
        <dsp:cNvPr id="0" name=""/>
        <dsp:cNvSpPr/>
      </dsp:nvSpPr>
      <dsp:spPr>
        <a:xfrm>
          <a:off x="548640" y="2473898"/>
          <a:ext cx="7680960" cy="32472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/>
            <a:t>Победитель международной дистанционной олимпиады по английскому языку «Радуга Олимпа 2019»</a:t>
          </a:r>
        </a:p>
      </dsp:txBody>
      <dsp:txXfrm>
        <a:off x="564492" y="2489750"/>
        <a:ext cx="7649256" cy="293016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A1C26-881F-464F-A9F0-C7BD16C8E0C4}">
      <dsp:nvSpPr>
        <dsp:cNvPr id="0" name=""/>
        <dsp:cNvSpPr/>
      </dsp:nvSpPr>
      <dsp:spPr>
        <a:xfrm>
          <a:off x="0" y="727898"/>
          <a:ext cx="10972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1CC26-FF38-435B-BF8A-F349EFD0339C}">
      <dsp:nvSpPr>
        <dsp:cNvPr id="0" name=""/>
        <dsp:cNvSpPr/>
      </dsp:nvSpPr>
      <dsp:spPr>
        <a:xfrm>
          <a:off x="548640" y="299858"/>
          <a:ext cx="768096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Форум «</a:t>
          </a:r>
          <a:r>
            <a:rPr lang="ru-RU" sz="2900" kern="1200" dirty="0" err="1"/>
            <a:t>Инфорум</a:t>
          </a:r>
          <a:r>
            <a:rPr lang="ru-RU" sz="2900" kern="1200" dirty="0"/>
            <a:t> 2018»</a:t>
          </a:r>
        </a:p>
      </dsp:txBody>
      <dsp:txXfrm>
        <a:off x="590430" y="341648"/>
        <a:ext cx="7597380" cy="772500"/>
      </dsp:txXfrm>
    </dsp:sp>
    <dsp:sp modelId="{B26E7C2A-85DB-4978-B999-630DBD14DDBC}">
      <dsp:nvSpPr>
        <dsp:cNvPr id="0" name=""/>
        <dsp:cNvSpPr/>
      </dsp:nvSpPr>
      <dsp:spPr>
        <a:xfrm>
          <a:off x="0" y="2043338"/>
          <a:ext cx="10972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DC5DDC6-33CB-42A4-909E-A3CAF070017D}">
      <dsp:nvSpPr>
        <dsp:cNvPr id="0" name=""/>
        <dsp:cNvSpPr/>
      </dsp:nvSpPr>
      <dsp:spPr>
        <a:xfrm>
          <a:off x="548640" y="1615298"/>
          <a:ext cx="768096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Межрегиональный Слет волонтеров 2017</a:t>
          </a:r>
        </a:p>
      </dsp:txBody>
      <dsp:txXfrm>
        <a:off x="590430" y="1657088"/>
        <a:ext cx="7597380" cy="772500"/>
      </dsp:txXfrm>
    </dsp:sp>
    <dsp:sp modelId="{C09EB8D2-DC7F-49F3-9D63-94D334AFC2F4}">
      <dsp:nvSpPr>
        <dsp:cNvPr id="0" name=""/>
        <dsp:cNvSpPr/>
      </dsp:nvSpPr>
      <dsp:spPr>
        <a:xfrm>
          <a:off x="0" y="3358778"/>
          <a:ext cx="10972800" cy="730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8E4AB6-B0F9-4AFE-8AC0-ACEE65A3E14D}">
      <dsp:nvSpPr>
        <dsp:cNvPr id="0" name=""/>
        <dsp:cNvSpPr/>
      </dsp:nvSpPr>
      <dsp:spPr>
        <a:xfrm>
          <a:off x="548640" y="2930738"/>
          <a:ext cx="7680960" cy="85608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900" kern="1200" dirty="0"/>
            <a:t>Межрегиональный Слет волонтеров 2018</a:t>
          </a:r>
        </a:p>
      </dsp:txBody>
      <dsp:txXfrm>
        <a:off x="590430" y="2972528"/>
        <a:ext cx="7597380" cy="7725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0A1C26-881F-464F-A9F0-C7BD16C8E0C4}">
      <dsp:nvSpPr>
        <dsp:cNvPr id="0" name=""/>
        <dsp:cNvSpPr/>
      </dsp:nvSpPr>
      <dsp:spPr>
        <a:xfrm>
          <a:off x="0" y="649964"/>
          <a:ext cx="10972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641CC26-FF38-435B-BF8A-F349EFD0339C}">
      <dsp:nvSpPr>
        <dsp:cNvPr id="0" name=""/>
        <dsp:cNvSpPr/>
      </dsp:nvSpPr>
      <dsp:spPr>
        <a:xfrm>
          <a:off x="548640" y="399044"/>
          <a:ext cx="768096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победитель региональной  интеллектуальной игры «</a:t>
          </a:r>
          <a:r>
            <a:rPr lang="ru-RU" sz="1700" kern="1200" dirty="0" err="1"/>
            <a:t>Брейн</a:t>
          </a:r>
          <a:r>
            <a:rPr lang="ru-RU" sz="1700" kern="1200" dirty="0"/>
            <a:t>-ринг 2018»</a:t>
          </a:r>
        </a:p>
      </dsp:txBody>
      <dsp:txXfrm>
        <a:off x="573138" y="423542"/>
        <a:ext cx="7631964" cy="452844"/>
      </dsp:txXfrm>
    </dsp:sp>
    <dsp:sp modelId="{50341C62-8F9F-43EE-87B9-33CB244E378A}">
      <dsp:nvSpPr>
        <dsp:cNvPr id="0" name=""/>
        <dsp:cNvSpPr/>
      </dsp:nvSpPr>
      <dsp:spPr>
        <a:xfrm>
          <a:off x="0" y="1421084"/>
          <a:ext cx="10972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B90C7BF-9CA7-4130-B470-D85C5309E95B}">
      <dsp:nvSpPr>
        <dsp:cNvPr id="0" name=""/>
        <dsp:cNvSpPr/>
      </dsp:nvSpPr>
      <dsp:spPr>
        <a:xfrm>
          <a:off x="548640" y="1170164"/>
          <a:ext cx="768096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Первый республиканский Фестиваль прогрессивной молодежи 2017</a:t>
          </a:r>
        </a:p>
      </dsp:txBody>
      <dsp:txXfrm>
        <a:off x="573138" y="1194662"/>
        <a:ext cx="7631964" cy="452844"/>
      </dsp:txXfrm>
    </dsp:sp>
    <dsp:sp modelId="{5D8C08D4-B6E2-4ECC-82CE-762C4DF1DFFA}">
      <dsp:nvSpPr>
        <dsp:cNvPr id="0" name=""/>
        <dsp:cNvSpPr/>
      </dsp:nvSpPr>
      <dsp:spPr>
        <a:xfrm>
          <a:off x="0" y="2192205"/>
          <a:ext cx="10972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F1AE4FE-DD87-4DEC-B2E4-04BE72ED69DA}">
      <dsp:nvSpPr>
        <dsp:cNvPr id="0" name=""/>
        <dsp:cNvSpPr/>
      </dsp:nvSpPr>
      <dsp:spPr>
        <a:xfrm>
          <a:off x="548640" y="1941284"/>
          <a:ext cx="768096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Медиа-школа в рамках 2 ежегодного отбора в </a:t>
          </a:r>
          <a:r>
            <a:rPr lang="en-US" sz="1700" kern="1200" dirty="0"/>
            <a:t>StudONE</a:t>
          </a:r>
          <a:r>
            <a:rPr lang="ru-RU" sz="1700" kern="1200" dirty="0"/>
            <a:t> 2018</a:t>
          </a:r>
        </a:p>
      </dsp:txBody>
      <dsp:txXfrm>
        <a:off x="573138" y="1965782"/>
        <a:ext cx="7631964" cy="452844"/>
      </dsp:txXfrm>
    </dsp:sp>
    <dsp:sp modelId="{9806FAFA-D267-458A-B6A1-1DCD993817BA}">
      <dsp:nvSpPr>
        <dsp:cNvPr id="0" name=""/>
        <dsp:cNvSpPr/>
      </dsp:nvSpPr>
      <dsp:spPr>
        <a:xfrm>
          <a:off x="0" y="2963325"/>
          <a:ext cx="10972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6F65B4D-C948-47D1-82D1-CE7BF6EAAB4C}">
      <dsp:nvSpPr>
        <dsp:cNvPr id="0" name=""/>
        <dsp:cNvSpPr/>
      </dsp:nvSpPr>
      <dsp:spPr>
        <a:xfrm>
          <a:off x="480487" y="2721658"/>
          <a:ext cx="7819524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«Админ года 2017» Премия </a:t>
          </a:r>
          <a:r>
            <a:rPr lang="en-US" sz="1700" kern="1200" dirty="0"/>
            <a:t>StudONE</a:t>
          </a:r>
          <a:endParaRPr lang="ru-RU" sz="1700" kern="1200" dirty="0"/>
        </a:p>
      </dsp:txBody>
      <dsp:txXfrm>
        <a:off x="504985" y="2746156"/>
        <a:ext cx="7770528" cy="452844"/>
      </dsp:txXfrm>
    </dsp:sp>
    <dsp:sp modelId="{7BF13DB2-E48A-4061-90FC-B9D9D0148B60}">
      <dsp:nvSpPr>
        <dsp:cNvPr id="0" name=""/>
        <dsp:cNvSpPr/>
      </dsp:nvSpPr>
      <dsp:spPr>
        <a:xfrm>
          <a:off x="0" y="3686318"/>
          <a:ext cx="10972800" cy="428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E29D7BB-25EC-4D6B-9341-E2048246B62B}">
      <dsp:nvSpPr>
        <dsp:cNvPr id="0" name=""/>
        <dsp:cNvSpPr/>
      </dsp:nvSpPr>
      <dsp:spPr>
        <a:xfrm>
          <a:off x="548640" y="3483525"/>
          <a:ext cx="7680960" cy="5018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90322" tIns="0" rIns="290322" bIns="0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700" kern="1200" dirty="0"/>
            <a:t>«Редактор Года 2018» Премия </a:t>
          </a:r>
          <a:r>
            <a:rPr lang="en-US" sz="1700" kern="1200" dirty="0"/>
            <a:t>StudONE</a:t>
          </a:r>
          <a:endParaRPr lang="ru-RU" sz="1700" kern="1200" dirty="0"/>
        </a:p>
      </dsp:txBody>
      <dsp:txXfrm>
        <a:off x="573138" y="3508023"/>
        <a:ext cx="7631964" cy="452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2FF0EF91-22A3-4812-BF39-3C44A77968C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C8D668C-4D46-4347-9783-9347C7009690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A4351298-A862-4CCB-AEDD-FF8C0250751F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Образ слайда 3">
            <a:extLst>
              <a:ext uri="{FF2B5EF4-FFF2-40B4-BE49-F238E27FC236}">
                <a16:creationId xmlns:a16="http://schemas.microsoft.com/office/drawing/2014/main" id="{04396188-FA9B-4A9B-BF98-A5920AD9F41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>
            <a:extLst>
              <a:ext uri="{FF2B5EF4-FFF2-40B4-BE49-F238E27FC236}">
                <a16:creationId xmlns:a16="http://schemas.microsoft.com/office/drawing/2014/main" id="{B461635D-0D76-49E7-90CA-0B2669297E8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49EDDE12-7D3A-4306-81B7-4455F508B05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8F122B-B5FD-41A9-8464-BAE14B51D60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027B4AF9-AE46-46E4-9EBE-0FECB3756DD7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 /><Relationship Id="rId1" Type="http://schemas.openxmlformats.org/officeDocument/2006/relationships/notesMaster" Target="../notesMasters/notesMaster1.xml" 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>
            <a:extLst>
              <a:ext uri="{FF2B5EF4-FFF2-40B4-BE49-F238E27FC236}">
                <a16:creationId xmlns:a16="http://schemas.microsoft.com/office/drawing/2014/main" id="{49F8CBA5-73F6-4F61-B0EE-07B3D870B08E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Заметки 2">
            <a:extLst>
              <a:ext uri="{FF2B5EF4-FFF2-40B4-BE49-F238E27FC236}">
                <a16:creationId xmlns:a16="http://schemas.microsoft.com/office/drawing/2014/main" id="{8A18116C-B493-47E3-8D63-E42574EC4AFA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altLang="ru-RU"/>
          </a:p>
        </p:txBody>
      </p:sp>
      <p:sp>
        <p:nvSpPr>
          <p:cNvPr id="25604" name="Номер слайда 3">
            <a:extLst>
              <a:ext uri="{FF2B5EF4-FFF2-40B4-BE49-F238E27FC236}">
                <a16:creationId xmlns:a16="http://schemas.microsoft.com/office/drawing/2014/main" id="{B0DAF165-34FD-4CF8-A348-813DA42C556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D50C1C1E-6F73-495A-90C6-40B973AF9222}" type="slidenum">
              <a:rPr lang="ru-RU" altLang="ru-RU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Образ слайда 1">
            <a:extLst>
              <a:ext uri="{FF2B5EF4-FFF2-40B4-BE49-F238E27FC236}">
                <a16:creationId xmlns:a16="http://schemas.microsoft.com/office/drawing/2014/main" id="{1F0A8809-2514-4FA1-B132-BFEBD531103B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Заметки 2">
            <a:extLst>
              <a:ext uri="{FF2B5EF4-FFF2-40B4-BE49-F238E27FC236}">
                <a16:creationId xmlns:a16="http://schemas.microsoft.com/office/drawing/2014/main" id="{2E0FCB0B-5BB6-4A91-8CD5-355CD2528CEC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26628" name="Номер слайда 3">
            <a:extLst>
              <a:ext uri="{FF2B5EF4-FFF2-40B4-BE49-F238E27FC236}">
                <a16:creationId xmlns:a16="http://schemas.microsoft.com/office/drawing/2014/main" id="{55B29227-DFC6-4E60-A07D-EA7DF34715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82E8A018-AA2C-4458-AA0B-7606F3EFC0CB}" type="slidenum">
              <a:rPr lang="ru-RU" altLang="ru-RU">
                <a:latin typeface="Calibri" panose="020F0502020204030204" pitchFamily="34" charset="0"/>
              </a:rPr>
              <a:pPr/>
              <a:t>19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 /><Relationship Id="rId2" Type="http://schemas.openxmlformats.org/officeDocument/2006/relationships/slideMaster" Target="../slideMasters/slideMaster1.xml" /><Relationship Id="rId1" Type="http://schemas.openxmlformats.org/officeDocument/2006/relationships/themeOverride" Target="../theme/themeOverride2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Дата 29">
            <a:extLst>
              <a:ext uri="{FF2B5EF4-FFF2-40B4-BE49-F238E27FC236}">
                <a16:creationId xmlns:a16="http://schemas.microsoft.com/office/drawing/2014/main" id="{6F0B76C8-F326-43F7-8459-39A1A79B7C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09F865-DCF2-4A51-95A4-5FCC8EE6B423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18">
            <a:extLst>
              <a:ext uri="{FF2B5EF4-FFF2-40B4-BE49-F238E27FC236}">
                <a16:creationId xmlns:a16="http://schemas.microsoft.com/office/drawing/2014/main" id="{58A13D04-325B-4E91-A861-C2B9AA302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6">
            <a:extLst>
              <a:ext uri="{FF2B5EF4-FFF2-40B4-BE49-F238E27FC236}">
                <a16:creationId xmlns:a16="http://schemas.microsoft.com/office/drawing/2014/main" id="{906B8C2A-84AA-4E07-8230-4EB3CCCFA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FBF9B588-6B95-4757-AAAF-06A7191546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72127636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90456BA5-A660-4BCD-8552-3DE220A9E3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D4E9DD-988A-4E81-9DE0-9C55FB4A74EB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7A0EFD3D-AE0A-4B00-A37E-F9CE152AA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1CAB64BE-6F25-4695-8329-7706E9B8D0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773933-69B5-4B99-BA78-1460642E26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082733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A7301320-A68E-4BF2-B6DF-557240933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669884-88D6-49AE-A259-9A2C4FADF4D8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4D04662C-8EC6-4449-8332-4BD2366BA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F4F07852-DC0B-473D-8351-06193CDA75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FC307C-9F44-46BD-9380-5757FE1BE381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93036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Дата 9">
            <a:extLst>
              <a:ext uri="{FF2B5EF4-FFF2-40B4-BE49-F238E27FC236}">
                <a16:creationId xmlns:a16="http://schemas.microsoft.com/office/drawing/2014/main" id="{DF579595-4AE2-4803-9E9E-F6DEC2B3B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67193C-31A5-43FC-B346-1A226AB8E970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21">
            <a:extLst>
              <a:ext uri="{FF2B5EF4-FFF2-40B4-BE49-F238E27FC236}">
                <a16:creationId xmlns:a16="http://schemas.microsoft.com/office/drawing/2014/main" id="{489B56BE-F2F4-4F4F-9FD5-43A747771F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7">
            <a:extLst>
              <a:ext uri="{FF2B5EF4-FFF2-40B4-BE49-F238E27FC236}">
                <a16:creationId xmlns:a16="http://schemas.microsoft.com/office/drawing/2014/main" id="{66CA8BFE-8BA8-4BF4-A09A-B0DFDAC564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8B2C41-C13F-4E57-94A7-47FFA6030EF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792066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38BD831-DEB7-495D-9651-4957822776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D4D3EB-0C3B-4C32-AD11-D122CFCC8EB4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5622B16-EF8D-438C-99B7-807AFF7C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BF1F87E-536D-47FC-9A1D-09B12D6653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A436016-B51A-4033-9B87-7EE8AAA8501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593244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9658801B-B6B7-4F47-A71F-9688ADBDD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E83769-B766-4109-8754-31F2AFAFE165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90EE8081-2997-48A0-951C-1F8B3B0C9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A573FD98-C72A-4433-B6FB-28187BF603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8F19F0-28F7-472D-9CB0-EB4A43E5C4D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768056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6193368" y="1859758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Дата 9">
            <a:extLst>
              <a:ext uri="{FF2B5EF4-FFF2-40B4-BE49-F238E27FC236}">
                <a16:creationId xmlns:a16="http://schemas.microsoft.com/office/drawing/2014/main" id="{11C327F8-DF63-4277-BA15-DB5E6A9A6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AB0268-16E8-42E1-93DB-DB6452404E18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8" name="Нижний колонтитул 21">
            <a:extLst>
              <a:ext uri="{FF2B5EF4-FFF2-40B4-BE49-F238E27FC236}">
                <a16:creationId xmlns:a16="http://schemas.microsoft.com/office/drawing/2014/main" id="{7C0B5E49-6543-450A-821C-F1D383661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7">
            <a:extLst>
              <a:ext uri="{FF2B5EF4-FFF2-40B4-BE49-F238E27FC236}">
                <a16:creationId xmlns:a16="http://schemas.microsoft.com/office/drawing/2014/main" id="{3FBA36B5-9A60-4337-8501-FBB7968F11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393929-2F1F-45DE-B973-F28B83DD2E2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0122588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Дата 9">
            <a:extLst>
              <a:ext uri="{FF2B5EF4-FFF2-40B4-BE49-F238E27FC236}">
                <a16:creationId xmlns:a16="http://schemas.microsoft.com/office/drawing/2014/main" id="{E2D37131-8618-4932-BF5D-8E26DD998A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477567-5B74-4671-9613-C10F895091D3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4" name="Нижний колонтитул 21">
            <a:extLst>
              <a:ext uri="{FF2B5EF4-FFF2-40B4-BE49-F238E27FC236}">
                <a16:creationId xmlns:a16="http://schemas.microsoft.com/office/drawing/2014/main" id="{CDF8A3B3-32A0-4173-8DC5-3AD5AC7FD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17">
            <a:extLst>
              <a:ext uri="{FF2B5EF4-FFF2-40B4-BE49-F238E27FC236}">
                <a16:creationId xmlns:a16="http://schemas.microsoft.com/office/drawing/2014/main" id="{9AB12E4A-FDF6-45B0-863F-C628C7CBD5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BC539C-5CBB-4C01-9CE9-F05009D897A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19465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9">
            <a:extLst>
              <a:ext uri="{FF2B5EF4-FFF2-40B4-BE49-F238E27FC236}">
                <a16:creationId xmlns:a16="http://schemas.microsoft.com/office/drawing/2014/main" id="{18E23F79-E07D-46F8-8295-42D6189AF3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C02FEE-1233-463C-BDFF-7FA24B9E80E2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3" name="Нижний колонтитул 21">
            <a:extLst>
              <a:ext uri="{FF2B5EF4-FFF2-40B4-BE49-F238E27FC236}">
                <a16:creationId xmlns:a16="http://schemas.microsoft.com/office/drawing/2014/main" id="{93106E95-B44C-4243-B040-9A6FB4C6EA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17">
            <a:extLst>
              <a:ext uri="{FF2B5EF4-FFF2-40B4-BE49-F238E27FC236}">
                <a16:creationId xmlns:a16="http://schemas.microsoft.com/office/drawing/2014/main" id="{3D602A29-3EB9-4091-AF98-69108A75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F81E31-DDA0-4E62-8722-5D1FFC97D5F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5344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Дата 9">
            <a:extLst>
              <a:ext uri="{FF2B5EF4-FFF2-40B4-BE49-F238E27FC236}">
                <a16:creationId xmlns:a16="http://schemas.microsoft.com/office/drawing/2014/main" id="{749909A9-E415-48DF-8427-CD0B6D17A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0FAC9D-0460-4443-B905-2CB638F41158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6" name="Нижний колонтитул 21">
            <a:extLst>
              <a:ext uri="{FF2B5EF4-FFF2-40B4-BE49-F238E27FC236}">
                <a16:creationId xmlns:a16="http://schemas.microsoft.com/office/drawing/2014/main" id="{FF86F1AB-48B3-44DA-9043-FB4F9013C5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7">
            <a:extLst>
              <a:ext uri="{FF2B5EF4-FFF2-40B4-BE49-F238E27FC236}">
                <a16:creationId xmlns:a16="http://schemas.microsoft.com/office/drawing/2014/main" id="{54F9E361-965D-43F5-AECE-841AD3E16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EE6CF8-3739-42F3-BD2E-C16DE3306D5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77680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с одним вырезанным скругленным углом 13">
            <a:extLst>
              <a:ext uri="{FF2B5EF4-FFF2-40B4-BE49-F238E27FC236}">
                <a16:creationId xmlns:a16="http://schemas.microsoft.com/office/drawing/2014/main" id="{DB255335-2332-42A4-B8BE-AAD8B3A3134B}"/>
              </a:ext>
            </a:extLst>
          </p:cNvPr>
          <p:cNvSpPr/>
          <p:nvPr/>
        </p:nvSpPr>
        <p:spPr>
          <a:xfrm rot="420000" flipV="1">
            <a:off x="4221163" y="1108075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Прямоугольный треугольник 14">
            <a:extLst>
              <a:ext uri="{FF2B5EF4-FFF2-40B4-BE49-F238E27FC236}">
                <a16:creationId xmlns:a16="http://schemas.microsoft.com/office/drawing/2014/main" id="{CBFD5CD6-23FA-472A-A11F-BF1A3071E060}"/>
              </a:ext>
            </a:extLst>
          </p:cNvPr>
          <p:cNvSpPr/>
          <p:nvPr/>
        </p:nvSpPr>
        <p:spPr>
          <a:xfrm rot="420000" flipV="1">
            <a:off x="10672763" y="5359400"/>
            <a:ext cx="2063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Полилиния 15">
            <a:extLst>
              <a:ext uri="{FF2B5EF4-FFF2-40B4-BE49-F238E27FC236}">
                <a16:creationId xmlns:a16="http://schemas.microsoft.com/office/drawing/2014/main" id="{8640618C-7548-40BC-9514-46E7A3CD5F68}"/>
              </a:ext>
            </a:extLst>
          </p:cNvPr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16">
            <a:extLst>
              <a:ext uri="{FF2B5EF4-FFF2-40B4-BE49-F238E27FC236}">
                <a16:creationId xmlns:a16="http://schemas.microsoft.com/office/drawing/2014/main" id="{A9D69B17-FC12-4482-8EF3-34B054B1AF93}"/>
              </a:ext>
            </a:extLst>
          </p:cNvPr>
          <p:cNvSpPr>
            <a:spLocks/>
          </p:cNvSpPr>
          <p:nvPr/>
        </p:nvSpPr>
        <p:spPr bwMode="auto">
          <a:xfrm flipV="1">
            <a:off x="5842000" y="6219825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12800" y="1176997"/>
            <a:ext cx="2950464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/>
              <a:t>Вставка рисунка</a:t>
            </a:r>
            <a:endParaRPr lang="en-US" noProof="0" dirty="0"/>
          </a:p>
        </p:txBody>
      </p:sp>
      <p:sp>
        <p:nvSpPr>
          <p:cNvPr id="9" name="Дата 4">
            <a:extLst>
              <a:ext uri="{FF2B5EF4-FFF2-40B4-BE49-F238E27FC236}">
                <a16:creationId xmlns:a16="http://schemas.microsoft.com/office/drawing/2014/main" id="{523547D1-B923-4E99-A461-4A7E1AF2F3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3B264C-7A32-42D0-9CFC-BA599CBD5D42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10" name="Нижний колонтитул 5">
            <a:extLst>
              <a:ext uri="{FF2B5EF4-FFF2-40B4-BE49-F238E27FC236}">
                <a16:creationId xmlns:a16="http://schemas.microsoft.com/office/drawing/2014/main" id="{0BBBDEAC-E339-4FF7-92D1-90C3B7F443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6">
            <a:extLst>
              <a:ext uri="{FF2B5EF4-FFF2-40B4-BE49-F238E27FC236}">
                <a16:creationId xmlns:a16="http://schemas.microsoft.com/office/drawing/2014/main" id="{75DBA402-9395-40A5-A9C6-01A2D36B89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769600" y="6356350"/>
            <a:ext cx="812800" cy="365125"/>
          </a:xfrm>
        </p:spPr>
        <p:txBody>
          <a:bodyPr/>
          <a:lstStyle>
            <a:lvl1pPr>
              <a:defRPr/>
            </a:lvl1pPr>
          </a:lstStyle>
          <a:p>
            <a:fld id="{3D8DE884-70EC-44C2-AC64-AC9472021D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24319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image" Target="../media/image2.jpeg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>
            <a:extLst>
              <a:ext uri="{FF2B5EF4-FFF2-40B4-BE49-F238E27FC236}">
                <a16:creationId xmlns:a16="http://schemas.microsoft.com/office/drawing/2014/main" id="{400A1A35-A5F5-49F8-BB19-82C83234F4B9}"/>
              </a:ext>
            </a:extLst>
          </p:cNvPr>
          <p:cNvSpPr>
            <a:spLocks/>
          </p:cNvSpPr>
          <p:nvPr/>
        </p:nvSpPr>
        <p:spPr bwMode="auto">
          <a:xfrm>
            <a:off x="-12700" y="-7938"/>
            <a:ext cx="1221740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олилиния 7">
            <a:extLst>
              <a:ext uri="{FF2B5EF4-FFF2-40B4-BE49-F238E27FC236}">
                <a16:creationId xmlns:a16="http://schemas.microsoft.com/office/drawing/2014/main" id="{8BAB94DE-3910-477A-A427-F199BC4905AA}"/>
              </a:ext>
            </a:extLst>
          </p:cNvPr>
          <p:cNvSpPr>
            <a:spLocks/>
          </p:cNvSpPr>
          <p:nvPr/>
        </p:nvSpPr>
        <p:spPr bwMode="auto">
          <a:xfrm>
            <a:off x="5842000" y="-7938"/>
            <a:ext cx="63500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8" name="Заголовок 8">
            <a:extLst>
              <a:ext uri="{FF2B5EF4-FFF2-40B4-BE49-F238E27FC236}">
                <a16:creationId xmlns:a16="http://schemas.microsoft.com/office/drawing/2014/main" id="{7C75F108-BDDB-48A0-A271-42FA0502DE52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704850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заголовка</a:t>
            </a:r>
            <a:endParaRPr lang="en-US" altLang="ru-RU"/>
          </a:p>
        </p:txBody>
      </p:sp>
      <p:sp>
        <p:nvSpPr>
          <p:cNvPr id="1029" name="Текст 29">
            <a:extLst>
              <a:ext uri="{FF2B5EF4-FFF2-40B4-BE49-F238E27FC236}">
                <a16:creationId xmlns:a16="http://schemas.microsoft.com/office/drawing/2014/main" id="{3A00C1C0-A870-4D50-80B3-E1BEFE2167E3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09600" y="1935163"/>
            <a:ext cx="109728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/>
              <a:t>Образец текста</a:t>
            </a:r>
          </a:p>
          <a:p>
            <a:pPr lvl="1"/>
            <a:r>
              <a:rPr lang="ru-RU" altLang="ru-RU"/>
              <a:t>Второй уровень</a:t>
            </a:r>
          </a:p>
          <a:p>
            <a:pPr lvl="2"/>
            <a:r>
              <a:rPr lang="ru-RU" altLang="ru-RU"/>
              <a:t>Третий уровень</a:t>
            </a:r>
          </a:p>
          <a:p>
            <a:pPr lvl="3"/>
            <a:r>
              <a:rPr lang="ru-RU" altLang="ru-RU"/>
              <a:t>Четвертый уровень</a:t>
            </a:r>
          </a:p>
          <a:p>
            <a:pPr lvl="4"/>
            <a:r>
              <a:rPr lang="ru-RU" altLang="ru-RU"/>
              <a:t>Пятый уровень</a:t>
            </a:r>
            <a:endParaRPr lang="en-US" altLang="ru-RU"/>
          </a:p>
        </p:txBody>
      </p:sp>
      <p:sp>
        <p:nvSpPr>
          <p:cNvPr id="10" name="Дата 9">
            <a:extLst>
              <a:ext uri="{FF2B5EF4-FFF2-40B4-BE49-F238E27FC236}">
                <a16:creationId xmlns:a16="http://schemas.microsoft.com/office/drawing/2014/main" id="{88AF9C87-6015-4E3E-9A15-B272458895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" y="6356350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CDA91269-3819-465C-BD4C-2DA952FE779D}" type="datetimeFigureOut">
              <a:rPr lang="ru-RU"/>
              <a:pPr>
                <a:defRPr/>
              </a:pPr>
              <a:t>30.04.2019</a:t>
            </a:fld>
            <a:endParaRPr lang="ru-RU"/>
          </a:p>
        </p:txBody>
      </p:sp>
      <p:sp>
        <p:nvSpPr>
          <p:cNvPr id="22" name="Нижний колонтитул 21">
            <a:extLst>
              <a:ext uri="{FF2B5EF4-FFF2-40B4-BE49-F238E27FC236}">
                <a16:creationId xmlns:a16="http://schemas.microsoft.com/office/drawing/2014/main" id="{2E3E72CC-0611-4C7E-B437-E2590A9436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56000" y="6356350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1F3C8390-6932-46E8-9ACA-0B14A41F24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566400" y="6356350"/>
            <a:ext cx="1016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D7420B32-0A21-4660-8469-CB1A504A81D7}" type="slidenum">
              <a:rPr lang="ru-RU" altLang="ru-RU"/>
              <a:pPr/>
              <a:t>‹#›</a:t>
            </a:fld>
            <a:endParaRPr lang="ru-RU" altLang="ru-RU"/>
          </a:p>
        </p:txBody>
      </p:sp>
      <p:grpSp>
        <p:nvGrpSpPr>
          <p:cNvPr id="1033" name="Группа 1">
            <a:extLst>
              <a:ext uri="{FF2B5EF4-FFF2-40B4-BE49-F238E27FC236}">
                <a16:creationId xmlns:a16="http://schemas.microsoft.com/office/drawing/2014/main" id="{940D219B-2964-41C5-A16B-76C7C875F0D3}"/>
              </a:ext>
            </a:extLst>
          </p:cNvPr>
          <p:cNvGrpSpPr>
            <a:grpSpLocks/>
          </p:cNvGrpSpPr>
          <p:nvPr/>
        </p:nvGrpSpPr>
        <p:grpSpPr bwMode="auto">
          <a:xfrm>
            <a:off x="-25400" y="203200"/>
            <a:ext cx="12241213" cy="647700"/>
            <a:chOff x="-19045" y="216550"/>
            <a:chExt cx="9180548" cy="649224"/>
          </a:xfrm>
        </p:grpSpPr>
        <p:sp>
          <p:nvSpPr>
            <p:cNvPr id="12" name="Полилиния 11">
              <a:extLst>
                <a:ext uri="{FF2B5EF4-FFF2-40B4-BE49-F238E27FC236}">
                  <a16:creationId xmlns:a16="http://schemas.microsoft.com/office/drawing/2014/main" id="{D33054BB-BF4A-4938-96B7-20018B88ED2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  <p:sp>
          <p:nvSpPr>
            <p:cNvPr id="13" name="Полилиния 12">
              <a:extLst>
                <a:ext uri="{FF2B5EF4-FFF2-40B4-BE49-F238E27FC236}">
                  <a16:creationId xmlns:a16="http://schemas.microsoft.com/office/drawing/2014/main" id="{A66648D9-4DAC-4C32-B72B-79F5DE8825FD}"/>
                </a:ext>
              </a:extLst>
            </p:cNvPr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>
                <a:latin typeface="Arial" charset="0"/>
                <a:cs typeface="Arial" charset="0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7" r:id="rId1"/>
    <p:sldLayoutId id="2147483919" r:id="rId2"/>
    <p:sldLayoutId id="2147483928" r:id="rId3"/>
    <p:sldLayoutId id="2147483920" r:id="rId4"/>
    <p:sldLayoutId id="2147483921" r:id="rId5"/>
    <p:sldLayoutId id="2147483922" r:id="rId6"/>
    <p:sldLayoutId id="2147483923" r:id="rId7"/>
    <p:sldLayoutId id="2147483924" r:id="rId8"/>
    <p:sldLayoutId id="2147483929" r:id="rId9"/>
    <p:sldLayoutId id="2147483925" r:id="rId10"/>
    <p:sldLayoutId id="2147483926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 /><Relationship Id="rId2" Type="http://schemas.openxmlformats.org/officeDocument/2006/relationships/image" Target="../media/image4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 /><Relationship Id="rId2" Type="http://schemas.openxmlformats.org/officeDocument/2006/relationships/diagramData" Target="../diagrams/data1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1.xml" /><Relationship Id="rId5" Type="http://schemas.openxmlformats.org/officeDocument/2006/relationships/diagramColors" Target="../diagrams/colors1.xml" /><Relationship Id="rId4" Type="http://schemas.openxmlformats.org/officeDocument/2006/relationships/diagramQuickStyle" Target="../diagrams/quickStyle1.xml" 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 /><Relationship Id="rId7" Type="http://schemas.microsoft.com/office/2007/relationships/diagramDrawing" Target="../diagrams/drawing2.xml" /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Relationship Id="rId6" Type="http://schemas.openxmlformats.org/officeDocument/2006/relationships/diagramColors" Target="../diagrams/colors2.xml" /><Relationship Id="rId5" Type="http://schemas.openxmlformats.org/officeDocument/2006/relationships/diagramQuickStyle" Target="../diagrams/quickStyle2.xml" /><Relationship Id="rId4" Type="http://schemas.openxmlformats.org/officeDocument/2006/relationships/diagramLayout" Target="../diagrams/layout2.xml" 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 /><Relationship Id="rId2" Type="http://schemas.openxmlformats.org/officeDocument/2006/relationships/diagramData" Target="../diagrams/data3.xml" /><Relationship Id="rId1" Type="http://schemas.openxmlformats.org/officeDocument/2006/relationships/slideLayout" Target="../slideLayouts/slideLayout2.xml" /><Relationship Id="rId6" Type="http://schemas.microsoft.com/office/2007/relationships/diagramDrawing" Target="../diagrams/drawing3.xml" /><Relationship Id="rId5" Type="http://schemas.openxmlformats.org/officeDocument/2006/relationships/diagramColors" Target="../diagrams/colors3.xml" /><Relationship Id="rId4" Type="http://schemas.openxmlformats.org/officeDocument/2006/relationships/diagramQuickStyle" Target="../diagrams/quickStyle3.xml" 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 /><Relationship Id="rId2" Type="http://schemas.openxmlformats.org/officeDocument/2006/relationships/notesSlide" Target="../notesSlides/notesSlide2.xml" /><Relationship Id="rId1" Type="http://schemas.openxmlformats.org/officeDocument/2006/relationships/slideLayout" Target="../slideLayouts/slideLayout7.xml" 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 /><Relationship Id="rId1" Type="http://schemas.openxmlformats.org/officeDocument/2006/relationships/slideLayout" Target="../slideLayouts/slideLayout7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4">
            <a:extLst>
              <a:ext uri="{FF2B5EF4-FFF2-40B4-BE49-F238E27FC236}">
                <a16:creationId xmlns:a16="http://schemas.microsoft.com/office/drawing/2014/main" id="{415DF5DC-C71C-417B-B415-D5425BD573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2013" y="60325"/>
            <a:ext cx="79279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3200" b="1">
                <a:solidFill>
                  <a:srgbClr val="009EE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Чеченский государственный университет</a:t>
            </a:r>
          </a:p>
        </p:txBody>
      </p:sp>
      <p:sp>
        <p:nvSpPr>
          <p:cNvPr id="5123" name="TextBox 6">
            <a:extLst>
              <a:ext uri="{FF2B5EF4-FFF2-40B4-BE49-F238E27FC236}">
                <a16:creationId xmlns:a16="http://schemas.microsoft.com/office/drawing/2014/main" id="{D72D7F67-DE7C-4F88-A181-0616C4A72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646113"/>
            <a:ext cx="97313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Факультет иностранных языков</a:t>
            </a:r>
          </a:p>
        </p:txBody>
      </p:sp>
      <p:sp>
        <p:nvSpPr>
          <p:cNvPr id="5124" name="TextBox 7">
            <a:extLst>
              <a:ext uri="{FF2B5EF4-FFF2-40B4-BE49-F238E27FC236}">
                <a16:creationId xmlns:a16="http://schemas.microsoft.com/office/drawing/2014/main" id="{5FA9CFCB-6F25-4FFA-B894-A317D43D31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30313" y="1028700"/>
            <a:ext cx="94107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u="sng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Кафедра анлийского языка</a:t>
            </a:r>
          </a:p>
        </p:txBody>
      </p:sp>
      <p:sp>
        <p:nvSpPr>
          <p:cNvPr id="5125" name="Прямоугольник 9">
            <a:extLst>
              <a:ext uri="{FF2B5EF4-FFF2-40B4-BE49-F238E27FC236}">
                <a16:creationId xmlns:a16="http://schemas.microsoft.com/office/drawing/2014/main" id="{E025EC56-A7EC-4160-8F9C-A8289C09EE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92600" y="2325688"/>
            <a:ext cx="4954588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40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Портфолио бакалавра</a:t>
            </a:r>
          </a:p>
        </p:txBody>
      </p:sp>
      <p:sp>
        <p:nvSpPr>
          <p:cNvPr id="5126" name="Прямоугольник 11">
            <a:extLst>
              <a:ext uri="{FF2B5EF4-FFF2-40B4-BE49-F238E27FC236}">
                <a16:creationId xmlns:a16="http://schemas.microsoft.com/office/drawing/2014/main" id="{B1BA5CBA-4D0D-4D95-AB15-9975F19D85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24175" y="3951288"/>
            <a:ext cx="9588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ФИО:</a:t>
            </a:r>
            <a:endParaRPr lang="ru-RU" altLang="ru-RU" sz="2400" u="sng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27" name="Прямоугольник 12">
            <a:extLst>
              <a:ext uri="{FF2B5EF4-FFF2-40B4-BE49-F238E27FC236}">
                <a16:creationId xmlns:a16="http://schemas.microsoft.com/office/drawing/2014/main" id="{6DAA2B50-9801-4A53-AF02-BE0622860B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4181475"/>
            <a:ext cx="74644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Форма обучения: </a:t>
            </a:r>
            <a: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Очная</a:t>
            </a:r>
          </a:p>
        </p:txBody>
      </p:sp>
      <p:sp>
        <p:nvSpPr>
          <p:cNvPr id="5128" name="Прямоугольник 13">
            <a:extLst>
              <a:ext uri="{FF2B5EF4-FFF2-40B4-BE49-F238E27FC236}">
                <a16:creationId xmlns:a16="http://schemas.microsoft.com/office/drawing/2014/main" id="{B44DFBBA-7BB1-4BF8-858D-97C6F60256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79875" y="4643438"/>
            <a:ext cx="67675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Направление подготовки: 45.03.02 «Лингвистика»</a:t>
            </a:r>
          </a:p>
        </p:txBody>
      </p:sp>
      <p:sp>
        <p:nvSpPr>
          <p:cNvPr id="5129" name="Прямоугольник 14">
            <a:extLst>
              <a:ext uri="{FF2B5EF4-FFF2-40B4-BE49-F238E27FC236}">
                <a16:creationId xmlns:a16="http://schemas.microsoft.com/office/drawing/2014/main" id="{979195B1-3B8C-48FA-B790-B36E03E0D2E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5105400"/>
            <a:ext cx="405447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Профиль</a:t>
            </a:r>
            <a: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 «Английский язык»</a:t>
            </a:r>
          </a:p>
        </p:txBody>
      </p:sp>
      <p:pic>
        <p:nvPicPr>
          <p:cNvPr id="5130" name="Picture 11" descr="C:\Users\1\Desktop\Макка Аюбова.jpg">
            <a:extLst>
              <a:ext uri="{FF2B5EF4-FFF2-40B4-BE49-F238E27FC236}">
                <a16:creationId xmlns:a16="http://schemas.microsoft.com/office/drawing/2014/main" id="{4E259A83-1B3F-4EB4-BF8E-C51EB79E3E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610" t="25459" r="24416"/>
          <a:stretch>
            <a:fillRect/>
          </a:stretch>
        </p:blipFill>
        <p:spPr bwMode="auto">
          <a:xfrm>
            <a:off x="592138" y="2325688"/>
            <a:ext cx="3322637" cy="3457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31" name="Прямоугольник 12">
            <a:extLst>
              <a:ext uri="{FF2B5EF4-FFF2-40B4-BE49-F238E27FC236}">
                <a16:creationId xmlns:a16="http://schemas.microsoft.com/office/drawing/2014/main" id="{02B5E5FE-9E62-465D-B7A1-68A6D5CC6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68763" y="3592513"/>
            <a:ext cx="74644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2400">
                <a:latin typeface="Times New Roman" panose="02020603050405020304" pitchFamily="18" charset="0"/>
                <a:cs typeface="Times New Roman" panose="02020603050405020304" pitchFamily="18" charset="0"/>
              </a:rPr>
              <a:t>ФИ</a:t>
            </a:r>
            <a:r>
              <a:rPr lang="ru-RU" altLang="ru-RU" sz="2400" u="sng">
                <a:latin typeface="Times New Roman" panose="02020603050405020304" pitchFamily="18" charset="0"/>
                <a:cs typeface="Times New Roman" panose="02020603050405020304" pitchFamily="18" charset="0"/>
              </a:rPr>
              <a:t>О: Аюбова Макка Хасановна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Изображение 1">
            <a:extLst>
              <a:ext uri="{FF2B5EF4-FFF2-40B4-BE49-F238E27FC236}">
                <a16:creationId xmlns:a16="http://schemas.microsoft.com/office/drawing/2014/main" id="{ACF23C83-994B-4C49-8F12-F3021699399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9" name="Прямоугольник 2">
            <a:extLst>
              <a:ext uri="{FF2B5EF4-FFF2-40B4-BE49-F238E27FC236}">
                <a16:creationId xmlns:a16="http://schemas.microsoft.com/office/drawing/2014/main" id="{C56994A2-06EC-46A6-AD24-05997A0F8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EA998F76-4867-487A-8537-29596C213FDC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44E04D39-85F3-4C66-AF9A-74F1F3B0D46D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C11FBD5B-B67F-4C5E-9E76-7E119F08DD4D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A418DB2F-2692-4EBF-8617-695B3F3B543D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7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Практикум по КРО немецкого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Практикум по КРО английского языка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Информационные технологии в лингвистике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Лексикология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Теоретическая грамматика английского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Теория и практика перевода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Основы теории немецкого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4393" name="TextBox 14">
            <a:extLst>
              <a:ext uri="{FF2B5EF4-FFF2-40B4-BE49-F238E27FC236}">
                <a16:creationId xmlns:a16="http://schemas.microsoft.com/office/drawing/2014/main" id="{7965C9C3-DF5C-4A11-B055-58CCD99A76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Изображение 1">
            <a:extLst>
              <a:ext uri="{FF2B5EF4-FFF2-40B4-BE49-F238E27FC236}">
                <a16:creationId xmlns:a16="http://schemas.microsoft.com/office/drawing/2014/main" id="{FC93CC5E-3119-40F7-A9AF-B34859CA3B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3" name="Прямоугольник 2">
            <a:extLst>
              <a:ext uri="{FF2B5EF4-FFF2-40B4-BE49-F238E27FC236}">
                <a16:creationId xmlns:a16="http://schemas.microsoft.com/office/drawing/2014/main" id="{991B43AE-587C-423F-9B5C-C73498136F3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0965ADB1-63AC-41F3-B9C3-558CF386DE7E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FB525F0F-E4C3-409E-A5CB-C4CBDE2C447A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26E8EF-DE80-407F-8ED4-9243E200A1DF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A059EF6D-F6CE-4A7D-9B25-EAD38481226A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8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5417" name="TextBox 14">
            <a:extLst>
              <a:ext uri="{FF2B5EF4-FFF2-40B4-BE49-F238E27FC236}">
                <a16:creationId xmlns:a16="http://schemas.microsoft.com/office/drawing/2014/main" id="{EB360A44-735B-4475-83F0-D4818707B8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Заголовок 1">
            <a:extLst>
              <a:ext uri="{FF2B5EF4-FFF2-40B4-BE49-F238E27FC236}">
                <a16:creationId xmlns:a16="http://schemas.microsoft.com/office/drawing/2014/main" id="{D1927D9B-51F0-4DE4-BAFF-CAC13AB25E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9413" y="169863"/>
            <a:ext cx="10974387" cy="1423987"/>
          </a:xfrm>
          <a:solidFill>
            <a:srgbClr val="5B9BD5"/>
          </a:solidFill>
        </p:spPr>
        <p:txBody>
          <a:bodyPr/>
          <a:lstStyle/>
          <a:p>
            <a:pPr algn="ctr" eaLnBrk="1" hangingPunct="1"/>
            <a:r>
              <a:rPr lang="ru-RU" altLang="ru-RU" sz="3600"/>
              <a:t>Участие бакалавра в общественно-значимых мероприятиях Международного уровня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95E3AA24-9B96-473A-9F35-754559EF86E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>
            <a:extLst>
              <a:ext uri="{FF2B5EF4-FFF2-40B4-BE49-F238E27FC236}">
                <a16:creationId xmlns:a16="http://schemas.microsoft.com/office/drawing/2014/main" id="{AB7F8094-E0CD-4DE9-A2F5-B98A40DC9F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460500"/>
          </a:xfrm>
          <a:solidFill>
            <a:srgbClr val="5B9BD5"/>
          </a:solidFill>
        </p:spPr>
        <p:txBody>
          <a:bodyPr/>
          <a:lstStyle/>
          <a:p>
            <a:pPr eaLnBrk="1" hangingPunct="1"/>
            <a:r>
              <a:rPr lang="ru-RU" altLang="ru-RU" sz="3600"/>
              <a:t>Участие бакалавра в общественно-значимых мероприятиях Всероссийского уровня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CD6972BE-07AB-43C1-A86F-BD2722B8EECA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3894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>
            <a:extLst>
              <a:ext uri="{FF2B5EF4-FFF2-40B4-BE49-F238E27FC236}">
                <a16:creationId xmlns:a16="http://schemas.microsoft.com/office/drawing/2014/main" id="{048E8B7B-9E0C-4661-8DDB-B8DD265950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365125"/>
            <a:ext cx="10515600" cy="1460500"/>
          </a:xfrm>
          <a:solidFill>
            <a:srgbClr val="5B9BD5"/>
          </a:solidFill>
        </p:spPr>
        <p:txBody>
          <a:bodyPr/>
          <a:lstStyle/>
          <a:p>
            <a:pPr eaLnBrk="1" hangingPunct="1"/>
            <a:r>
              <a:rPr lang="ru-RU" altLang="ru-RU" sz="3600"/>
              <a:t>Участие в общественно-значимых мероприятиях Республиканского уровня</a:t>
            </a:r>
          </a:p>
        </p:txBody>
      </p:sp>
      <p:graphicFrame>
        <p:nvGraphicFramePr>
          <p:cNvPr id="4" name="Содержимое 3">
            <a:extLst>
              <a:ext uri="{FF2B5EF4-FFF2-40B4-BE49-F238E27FC236}">
                <a16:creationId xmlns:a16="http://schemas.microsoft.com/office/drawing/2014/main" id="{ED4348BD-6EE7-430D-A440-4C24FE357C0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1935163"/>
          <a:ext cx="10972800" cy="456189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Изображение 1">
            <a:extLst>
              <a:ext uri="{FF2B5EF4-FFF2-40B4-BE49-F238E27FC236}">
                <a16:creationId xmlns:a16="http://schemas.microsoft.com/office/drawing/2014/main" id="{3EE2C527-32D9-4C72-90D7-05592EAEA3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59" name="Прямоугольник 2">
            <a:extLst>
              <a:ext uri="{FF2B5EF4-FFF2-40B4-BE49-F238E27FC236}">
                <a16:creationId xmlns:a16="http://schemas.microsoft.com/office/drawing/2014/main" id="{E3567B5E-9AF9-4475-BD41-7B8ED8BDBBD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271463"/>
            <a:ext cx="862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УЧАСТИЕ В НАУЧНО-ПРАКТИЧЕСКИХ КОНФЕРЕНЦИЯХ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89C2913-1593-4120-8E17-F11E6B6090EE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60A812EC-6B54-4B2B-B5BF-DF3D24F7375A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5A6BA3D4-6E3C-4074-BDA3-E58B90A0D0F8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06298463-82A4-4029-9941-9F9DA5770136}"/>
              </a:ext>
            </a:extLst>
          </p:cNvPr>
          <p:cNvSpPr/>
          <p:nvPr/>
        </p:nvSpPr>
        <p:spPr>
          <a:xfrm>
            <a:off x="195263" y="1709738"/>
            <a:ext cx="11798300" cy="763587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9464" name="TextBox 7">
            <a:extLst>
              <a:ext uri="{FF2B5EF4-FFF2-40B4-BE49-F238E27FC236}">
                <a16:creationId xmlns:a16="http://schemas.microsoft.com/office/drawing/2014/main" id="{094A3093-D1F9-4E6B-A6B8-4935795B80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763713"/>
            <a:ext cx="114268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i="1">
                <a:latin typeface="Calibri" panose="020F0502020204030204" pitchFamily="34" charset="0"/>
              </a:rPr>
              <a:t>Основные тезисы работы были представлены на</a:t>
            </a:r>
          </a:p>
          <a:p>
            <a:pPr algn="ctr" eaLnBrk="1" hangingPunct="1"/>
            <a:r>
              <a:rPr lang="ru-RU" altLang="ru-RU" i="1">
                <a:latin typeface="Calibri" panose="020F0502020204030204" pitchFamily="34" charset="0"/>
              </a:rPr>
              <a:t>научно-практических конференциях: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9159A5DE-A3FD-426B-B539-E8757152878E}"/>
              </a:ext>
            </a:extLst>
          </p:cNvPr>
          <p:cNvGraphicFramePr>
            <a:graphicFrameLocks noGrp="1"/>
          </p:cNvGraphicFramePr>
          <p:nvPr/>
        </p:nvGraphicFramePr>
        <p:xfrm>
          <a:off x="195263" y="2813050"/>
          <a:ext cx="11798300" cy="1806575"/>
        </p:xfrm>
        <a:graphic>
          <a:graphicData uri="http://schemas.openxmlformats.org/drawingml/2006/table">
            <a:tbl>
              <a:tblPr/>
              <a:tblGrid>
                <a:gridCol w="78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Наименование работы,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ее вид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Выходные данные*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Соавторы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onstantia" pitchFamily="18" charset="0"/>
                          <a:ea typeface="+mn-ea"/>
                          <a:cs typeface="Arial" charset="0"/>
                        </a:rPr>
                        <a:t>Доклад на тему «Говорящая одежда»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9487" name="Прямоугольник 10">
            <a:extLst>
              <a:ext uri="{FF2B5EF4-FFF2-40B4-BE49-F238E27FC236}">
                <a16:creationId xmlns:a16="http://schemas.microsoft.com/office/drawing/2014/main" id="{1CC65F0E-993B-4039-8052-84A99765B4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6403975"/>
            <a:ext cx="4522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1F497D"/>
                </a:solidFill>
                <a:latin typeface="Calibri" panose="020F0502020204030204" pitchFamily="34" charset="0"/>
              </a:rPr>
              <a:t>* - Оформляются в соответствии с ГОСТ 7.1-2003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Изображение 1">
            <a:extLst>
              <a:ext uri="{FF2B5EF4-FFF2-40B4-BE49-F238E27FC236}">
                <a16:creationId xmlns:a16="http://schemas.microsoft.com/office/drawing/2014/main" id="{E972B150-3B5E-4FBC-8773-17B47BF3842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3" name="Прямоугольник 2">
            <a:extLst>
              <a:ext uri="{FF2B5EF4-FFF2-40B4-BE49-F238E27FC236}">
                <a16:creationId xmlns:a16="http://schemas.microsoft.com/office/drawing/2014/main" id="{50A6D7B8-42A2-4AF3-B948-F5A81977F3E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781175" y="271463"/>
            <a:ext cx="86264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УЧАСТИЕ В НАУЧНО-ПРАКТИЧЕСКИХ КОНФЕРЕНЦИЯХ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5E18CCF5-EDBC-4C65-BA11-B3D3584E4BB3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AB6509-665E-41E5-9F27-F3C9C33717E1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965ADCB8-83BD-4712-9814-976F9E7261E3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B802CC34-B855-475A-8C44-00F9C331384C}"/>
              </a:ext>
            </a:extLst>
          </p:cNvPr>
          <p:cNvGraphicFramePr>
            <a:graphicFrameLocks noGrp="1"/>
          </p:cNvGraphicFramePr>
          <p:nvPr/>
        </p:nvGraphicFramePr>
        <p:xfrm>
          <a:off x="195263" y="1711325"/>
          <a:ext cx="11798300" cy="1806575"/>
        </p:xfrm>
        <a:graphic>
          <a:graphicData uri="http://schemas.openxmlformats.org/drawingml/2006/table">
            <a:tbl>
              <a:tblPr/>
              <a:tblGrid>
                <a:gridCol w="78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1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Наименование работы,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ее вид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Выходные данные*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Соавторы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70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74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</a:t>
                      </a: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699" marB="45699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20509" name="Прямоугольник 10">
            <a:extLst>
              <a:ext uri="{FF2B5EF4-FFF2-40B4-BE49-F238E27FC236}">
                <a16:creationId xmlns:a16="http://schemas.microsoft.com/office/drawing/2014/main" id="{777BDA87-CF56-4AA3-9284-3FEF5ED91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6403975"/>
            <a:ext cx="4522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1F497D"/>
                </a:solidFill>
                <a:latin typeface="Calibri" panose="020F0502020204030204" pitchFamily="34" charset="0"/>
              </a:rPr>
              <a:t>* - Оформляются в соответствии с ГОСТ 7.1-2003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Изображение 1">
            <a:extLst>
              <a:ext uri="{FF2B5EF4-FFF2-40B4-BE49-F238E27FC236}">
                <a16:creationId xmlns:a16="http://schemas.microsoft.com/office/drawing/2014/main" id="{1B267C8E-2976-4F1C-AA29-8BFA3526F65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07" name="Прямоугольник 2">
            <a:extLst>
              <a:ext uri="{FF2B5EF4-FFF2-40B4-BE49-F238E27FC236}">
                <a16:creationId xmlns:a16="http://schemas.microsoft.com/office/drawing/2014/main" id="{FD09F900-2B3A-4732-AE56-79C8159F8D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82788" y="271463"/>
            <a:ext cx="913130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СТРУКТУРА ВЫПУСКНОЙ КВАЛИФИКАЦИОННОЙ РАБОТЫ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975BA720-D3A3-447F-9824-78B6B4C34263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DC875B1-9FB1-48D2-AC8C-4CB226CCD122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AEE23F13-8283-4CD6-B758-1C0D26538087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F211DE28-B134-47BE-85B9-F2F542B772B6}"/>
              </a:ext>
            </a:extLst>
          </p:cNvPr>
          <p:cNvSpPr/>
          <p:nvPr/>
        </p:nvSpPr>
        <p:spPr>
          <a:xfrm>
            <a:off x="195263" y="1709738"/>
            <a:ext cx="11798300" cy="1160462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1512" name="TextBox 7">
            <a:extLst>
              <a:ext uri="{FF2B5EF4-FFF2-40B4-BE49-F238E27FC236}">
                <a16:creationId xmlns:a16="http://schemas.microsoft.com/office/drawing/2014/main" id="{9789BE9E-CAB0-4CC6-9834-0C77D6816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828800"/>
            <a:ext cx="1142682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i="1">
                <a:latin typeface="Calibri" panose="020F0502020204030204" pitchFamily="34" charset="0"/>
              </a:rPr>
              <a:t>СОДЕРЖАТЕЛЬНАЯ ЧАСТЬ ВЫПУСКНОЙ КВАЛИФИКАЦИОННОЙ РАБОТЫ РАЗДЕЛЕНА НА ____ ГЛАВ(Ы),</a:t>
            </a:r>
          </a:p>
          <a:p>
            <a:pPr algn="ctr" eaLnBrk="1" hangingPunct="1"/>
            <a:r>
              <a:rPr lang="ru-RU" altLang="ru-RU" i="1">
                <a:latin typeface="Calibri" panose="020F0502020204030204" pitchFamily="34" charset="0"/>
              </a:rPr>
              <a:t>СТРУКТУРИРОВАННЫЕ В СООТВЕТСТВИИ С ЛОГИКОЙ РАСКРЫТИЯ ТЕМЫ И РЕШЕНИЯ</a:t>
            </a:r>
          </a:p>
          <a:p>
            <a:pPr algn="ctr" eaLnBrk="1" hangingPunct="1"/>
            <a:r>
              <a:rPr lang="ru-RU" altLang="ru-RU" i="1">
                <a:latin typeface="Calibri" panose="020F0502020204030204" pitchFamily="34" charset="0"/>
              </a:rPr>
              <a:t>ПРОБЛЕМЫ ИССЛЕДОВАНИЯ</a:t>
            </a:r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2687F4EB-9449-4F31-8514-0F7C5C52E195}"/>
              </a:ext>
            </a:extLst>
          </p:cNvPr>
          <p:cNvSpPr/>
          <p:nvPr/>
        </p:nvSpPr>
        <p:spPr>
          <a:xfrm>
            <a:off x="195263" y="3100388"/>
            <a:ext cx="11798300" cy="3470275"/>
          </a:xfrm>
          <a:prstGeom prst="rect">
            <a:avLst/>
          </a:prstGeom>
          <a:solidFill>
            <a:srgbClr val="D0E4FC"/>
          </a:solidFill>
          <a:ln>
            <a:solidFill>
              <a:srgbClr val="B3CAE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3B221A1-9DEB-4717-B6AD-8C8B4FC81C65}"/>
              </a:ext>
            </a:extLst>
          </p:cNvPr>
          <p:cNvSpPr txBox="1"/>
          <p:nvPr/>
        </p:nvSpPr>
        <p:spPr>
          <a:xfrm>
            <a:off x="3690938" y="3297238"/>
            <a:ext cx="14706600" cy="120015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4175B5"/>
                </a:solidFill>
                <a:latin typeface="+mn-lt"/>
                <a:cs typeface="+mn-cs"/>
              </a:rPr>
              <a:t>ГЛАВА I. СОВРЕМЕННАЯ ТЕОРИЯ МЕТАФОРЫ______________________________________________________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4175B5"/>
                </a:solidFill>
                <a:latin typeface="+mn-lt"/>
                <a:cs typeface="+mn-cs"/>
              </a:rPr>
              <a:t>ГЛАВА II. МЕТАФОРИЗАЦИЯ КАК ОДИН ИЗ ПРОЦЕССОВ НОМИНАЦИИ______________________________________________________</a:t>
            </a:r>
          </a:p>
          <a:p>
            <a:pPr marL="342900" indent="-3429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dirty="0">
                <a:solidFill>
                  <a:srgbClr val="4175B5"/>
                </a:solidFill>
                <a:latin typeface="+mn-lt"/>
                <a:cs typeface="+mn-cs"/>
              </a:rPr>
              <a:t>______________________________________________________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>
              <a:solidFill>
                <a:srgbClr val="4175B5"/>
              </a:solidFill>
              <a:latin typeface="+mn-lt"/>
              <a:cs typeface="+mn-cs"/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19F79B99-000E-4E8A-8E56-197C7344FBC9}"/>
              </a:ext>
            </a:extLst>
          </p:cNvPr>
          <p:cNvSpPr/>
          <p:nvPr/>
        </p:nvSpPr>
        <p:spPr>
          <a:xfrm>
            <a:off x="385763" y="3297238"/>
            <a:ext cx="3114675" cy="1981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Изображение 1">
            <a:extLst>
              <a:ext uri="{FF2B5EF4-FFF2-40B4-BE49-F238E27FC236}">
                <a16:creationId xmlns:a16="http://schemas.microsoft.com/office/drawing/2014/main" id="{1521D939-F156-46F7-B0F9-B364A22658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1" name="Прямоугольник 2">
            <a:extLst>
              <a:ext uri="{FF2B5EF4-FFF2-40B4-BE49-F238E27FC236}">
                <a16:creationId xmlns:a16="http://schemas.microsoft.com/office/drawing/2014/main" id="{EF884301-3998-4831-BBA0-FC25503F51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6338" y="271463"/>
            <a:ext cx="2216150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Статьи РИНЦ</a:t>
            </a: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84FDC8E1-EA20-4E2C-B406-ABC39CC121F9}"/>
              </a:ext>
            </a:extLst>
          </p:cNvPr>
          <p:cNvSpPr/>
          <p:nvPr/>
        </p:nvSpPr>
        <p:spPr>
          <a:xfrm>
            <a:off x="195263" y="1825625"/>
            <a:ext cx="11798300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Необходимо написать тему статьи и сделать из нее </a:t>
            </a:r>
            <a:r>
              <a:rPr lang="ru-RU" sz="2000" b="1" u="sng" dirty="0">
                <a:solidFill>
                  <a:srgbClr val="FF0000"/>
                </a:solidFill>
              </a:rPr>
              <a:t>гиперссылку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83B7D554-9BE3-4145-9B63-875069A9CA61}"/>
              </a:ext>
            </a:extLst>
          </p:cNvPr>
          <p:cNvSpPr/>
          <p:nvPr/>
        </p:nvSpPr>
        <p:spPr>
          <a:xfrm>
            <a:off x="195263" y="2774950"/>
            <a:ext cx="11798300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B041E26C-8751-4C10-84C0-C556C1585CFB}"/>
              </a:ext>
            </a:extLst>
          </p:cNvPr>
          <p:cNvSpPr/>
          <p:nvPr/>
        </p:nvSpPr>
        <p:spPr>
          <a:xfrm>
            <a:off x="195263" y="3724275"/>
            <a:ext cx="11798300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E9696D6B-9023-43D2-8FFF-30233DCF29DD}"/>
              </a:ext>
            </a:extLst>
          </p:cNvPr>
          <p:cNvSpPr/>
          <p:nvPr/>
        </p:nvSpPr>
        <p:spPr>
          <a:xfrm>
            <a:off x="195263" y="4675188"/>
            <a:ext cx="11798300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591D065-35CF-463E-A016-41B4532A8B64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07236985-7DD7-4507-8884-62115BC83760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Прямоугольник 10">
            <a:extLst>
              <a:ext uri="{FF2B5EF4-FFF2-40B4-BE49-F238E27FC236}">
                <a16:creationId xmlns:a16="http://schemas.microsoft.com/office/drawing/2014/main" id="{9C5853F6-A037-4AF3-A66F-537DA0A44C86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Прямоугольник 11">
            <a:extLst>
              <a:ext uri="{FF2B5EF4-FFF2-40B4-BE49-F238E27FC236}">
                <a16:creationId xmlns:a16="http://schemas.microsoft.com/office/drawing/2014/main" id="{41547BDF-C940-4955-99DA-1E93D8B85346}"/>
              </a:ext>
            </a:extLst>
          </p:cNvPr>
          <p:cNvSpPr/>
          <p:nvPr/>
        </p:nvSpPr>
        <p:spPr>
          <a:xfrm>
            <a:off x="195263" y="5661025"/>
            <a:ext cx="11798300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Изображение 1">
            <a:extLst>
              <a:ext uri="{FF2B5EF4-FFF2-40B4-BE49-F238E27FC236}">
                <a16:creationId xmlns:a16="http://schemas.microsoft.com/office/drawing/2014/main" id="{BF8146CE-4EB6-4285-9BF6-96DCAB46383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3555" name="Прямоугольник 2">
            <a:extLst>
              <a:ext uri="{FF2B5EF4-FFF2-40B4-BE49-F238E27FC236}">
                <a16:creationId xmlns:a16="http://schemas.microsoft.com/office/drawing/2014/main" id="{8928AF3D-93F1-42FB-87B6-3BFD7608C7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5050" y="271463"/>
            <a:ext cx="5038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Выступления на конференциях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B1D80712-E7AF-477B-9E8F-DC00A9985EC4}"/>
              </a:ext>
            </a:extLst>
          </p:cNvPr>
          <p:cNvSpPr/>
          <p:nvPr/>
        </p:nvSpPr>
        <p:spPr>
          <a:xfrm>
            <a:off x="195263" y="1566863"/>
            <a:ext cx="11798300" cy="4843462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Наименование и время проведения конференции и указать ссылку</a:t>
            </a: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z="2000" b="1" dirty="0">
              <a:solidFill>
                <a:schemeClr val="tx1"/>
              </a:solidFill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solidFill>
                  <a:schemeClr val="tx1"/>
                </a:solidFill>
              </a:rPr>
              <a:t> 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A32A5982-585B-4BD7-B939-051848697CEC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D6D9766C-C201-411D-91D1-A5446BAF6CB2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ADEB7E13-3928-45B9-8A88-C1E1D5E8461F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8E3F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DD73F1A-3BCE-4C33-A64B-397C95F7F1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0275" y="239713"/>
            <a:ext cx="7791450" cy="623887"/>
          </a:xfrm>
        </p:spPr>
        <p:txBody>
          <a:bodyPr rtlCol="0">
            <a:normAutofit fontScale="90000"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Приказы</a:t>
            </a:r>
          </a:p>
        </p:txBody>
      </p:sp>
      <p:pic>
        <p:nvPicPr>
          <p:cNvPr id="6147" name="Изображение 3">
            <a:extLst>
              <a:ext uri="{FF2B5EF4-FFF2-40B4-BE49-F238E27FC236}">
                <a16:creationId xmlns:a16="http://schemas.microsoft.com/office/drawing/2014/main" id="{C606D177-28CD-4C53-BACA-7E33C500E06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BC1960D1-D741-4AEA-9132-415CA1BA271E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0533C05C-786F-4C34-B618-BA48463B579A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1D7CFDD7-AC71-41F0-B2CF-10FA3DED581F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id="{BA1542A3-4F84-4DE8-AD30-9E69EBB40E8F}"/>
              </a:ext>
            </a:extLst>
          </p:cNvPr>
          <p:cNvSpPr/>
          <p:nvPr/>
        </p:nvSpPr>
        <p:spPr>
          <a:xfrm>
            <a:off x="352425" y="1825625"/>
            <a:ext cx="11641138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</a:rPr>
              <a:t>О зачислении: 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6B95A83E-C3B3-41D1-8759-A59B5E0E0D32}"/>
              </a:ext>
            </a:extLst>
          </p:cNvPr>
          <p:cNvSpPr/>
          <p:nvPr/>
        </p:nvSpPr>
        <p:spPr>
          <a:xfrm>
            <a:off x="352425" y="2833688"/>
            <a:ext cx="11641138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</a:rPr>
              <a:t>Переводной: №285 ОФО от 20.07.2016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3" name="Прямоугольник 12">
            <a:extLst>
              <a:ext uri="{FF2B5EF4-FFF2-40B4-BE49-F238E27FC236}">
                <a16:creationId xmlns:a16="http://schemas.microsoft.com/office/drawing/2014/main" id="{64A1DFFC-1464-4C20-B96A-AB4C0CCFA221}"/>
              </a:ext>
            </a:extLst>
          </p:cNvPr>
          <p:cNvSpPr/>
          <p:nvPr/>
        </p:nvSpPr>
        <p:spPr>
          <a:xfrm>
            <a:off x="352425" y="3778250"/>
            <a:ext cx="11641138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</a:rPr>
              <a:t>Переводной: №295 ОФО от 12.07.2017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4" name="Прямоугольник 13">
            <a:extLst>
              <a:ext uri="{FF2B5EF4-FFF2-40B4-BE49-F238E27FC236}">
                <a16:creationId xmlns:a16="http://schemas.microsoft.com/office/drawing/2014/main" id="{5D0E80DC-3EA7-4F92-A1C7-DB9A5C0D485E}"/>
              </a:ext>
            </a:extLst>
          </p:cNvPr>
          <p:cNvSpPr/>
          <p:nvPr/>
        </p:nvSpPr>
        <p:spPr>
          <a:xfrm>
            <a:off x="352425" y="4754563"/>
            <a:ext cx="11641138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</a:rPr>
              <a:t>Переводной: №313 ОФО от 12.07.2018</a:t>
            </a:r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15" name="Прямоугольник 14">
            <a:extLst>
              <a:ext uri="{FF2B5EF4-FFF2-40B4-BE49-F238E27FC236}">
                <a16:creationId xmlns:a16="http://schemas.microsoft.com/office/drawing/2014/main" id="{6FF9889C-EAAD-49B8-AA74-4B16FC0F6530}"/>
              </a:ext>
            </a:extLst>
          </p:cNvPr>
          <p:cNvSpPr/>
          <p:nvPr/>
        </p:nvSpPr>
        <p:spPr>
          <a:xfrm>
            <a:off x="352425" y="5730875"/>
            <a:ext cx="11641138" cy="736600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rgbClr val="0070C0"/>
                </a:solidFill>
              </a:rPr>
              <a:t>Переводной</a:t>
            </a:r>
            <a:endParaRPr lang="ru-RU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Изображение 1">
            <a:extLst>
              <a:ext uri="{FF2B5EF4-FFF2-40B4-BE49-F238E27FC236}">
                <a16:creationId xmlns:a16="http://schemas.microsoft.com/office/drawing/2014/main" id="{C2E71810-D888-4210-9580-F00FA1FFF48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1" name="Прямоугольник 2">
            <a:extLst>
              <a:ext uri="{FF2B5EF4-FFF2-40B4-BE49-F238E27FC236}">
                <a16:creationId xmlns:a16="http://schemas.microsoft.com/office/drawing/2014/main" id="{87118762-BDDA-4B71-A934-2CD7F3B8F1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0350" y="150813"/>
            <a:ext cx="91313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ПУБЛИКАЦИИ В НАУЧНЫХ ИЗДАНИЯХ, НАУЧНЫЕ СТАТЬИ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94E8484-DB65-46CB-B075-75188FB8D268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4F78428-8FEE-40B4-8DF0-63B89B7C4161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3C48E33-A72D-4880-ABF8-182E72C6756F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>
            <a:extLst>
              <a:ext uri="{FF2B5EF4-FFF2-40B4-BE49-F238E27FC236}">
                <a16:creationId xmlns:a16="http://schemas.microsoft.com/office/drawing/2014/main" id="{23BDA52A-B737-449C-AD3E-E8AEB5DFC6F6}"/>
              </a:ext>
            </a:extLst>
          </p:cNvPr>
          <p:cNvSpPr/>
          <p:nvPr/>
        </p:nvSpPr>
        <p:spPr>
          <a:xfrm>
            <a:off x="0" y="1709738"/>
            <a:ext cx="11798300" cy="763587"/>
          </a:xfrm>
          <a:prstGeom prst="rect">
            <a:avLst/>
          </a:prstGeom>
          <a:solidFill>
            <a:srgbClr val="FFF2CB"/>
          </a:solidFill>
          <a:ln>
            <a:solidFill>
              <a:srgbClr val="F5BD1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176" name="TextBox 7">
            <a:extLst>
              <a:ext uri="{FF2B5EF4-FFF2-40B4-BE49-F238E27FC236}">
                <a16:creationId xmlns:a16="http://schemas.microsoft.com/office/drawing/2014/main" id="{59720FCD-6314-41E4-B08E-4BF65F8595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763" y="1763713"/>
            <a:ext cx="114268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i="1">
                <a:latin typeface="Calibri" panose="020F0502020204030204" pitchFamily="34" charset="0"/>
              </a:rPr>
              <a:t>Научные труды, участие в конференциях,  научные статьи бакалавра  за период обучения </a:t>
            </a:r>
          </a:p>
        </p:txBody>
      </p:sp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0758181D-4FFA-4163-A5EB-2BBAE00EECA0}"/>
              </a:ext>
            </a:extLst>
          </p:cNvPr>
          <p:cNvGraphicFramePr>
            <a:graphicFrameLocks noGrp="1"/>
          </p:cNvGraphicFramePr>
          <p:nvPr/>
        </p:nvGraphicFramePr>
        <p:xfrm>
          <a:off x="195263" y="2813050"/>
          <a:ext cx="11798300" cy="3114675"/>
        </p:xfrm>
        <a:graphic>
          <a:graphicData uri="http://schemas.openxmlformats.org/drawingml/2006/table">
            <a:tbl>
              <a:tblPr/>
              <a:tblGrid>
                <a:gridCol w="78263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165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495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1814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Наименование работы,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ее вид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Выходные данные*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Соавторы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485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1.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onstantia" pitchFamily="18" charset="0"/>
                          <a:cs typeface="Arial" charset="0"/>
                        </a:rPr>
                        <a:t>2.</a:t>
                      </a: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9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onstantia" pitchFamily="18" charset="0"/>
                        <a:cs typeface="Arial" charset="0"/>
                      </a:endParaRPr>
                    </a:p>
                  </a:txBody>
                  <a:tcPr marT="45710" marB="45710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209" name="Прямоугольник 10">
            <a:extLst>
              <a:ext uri="{FF2B5EF4-FFF2-40B4-BE49-F238E27FC236}">
                <a16:creationId xmlns:a16="http://schemas.microsoft.com/office/drawing/2014/main" id="{6722DFB3-6CF7-4EF0-8B44-1124A3AB2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063" y="6403975"/>
            <a:ext cx="4522787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sz="1600" b="1">
                <a:solidFill>
                  <a:srgbClr val="1F497D"/>
                </a:solidFill>
                <a:latin typeface="Calibri" panose="020F0502020204030204" pitchFamily="34" charset="0"/>
              </a:rPr>
              <a:t>* - Оформляются в соответствии с ГОСТ 7.1-2003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8EFF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Изображение 1">
            <a:extLst>
              <a:ext uri="{FF2B5EF4-FFF2-40B4-BE49-F238E27FC236}">
                <a16:creationId xmlns:a16="http://schemas.microsoft.com/office/drawing/2014/main" id="{16FC2ED7-7F34-495E-8866-75133B4BA2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Прямоугольник 2">
            <a:extLst>
              <a:ext uri="{FF2B5EF4-FFF2-40B4-BE49-F238E27FC236}">
                <a16:creationId xmlns:a16="http://schemas.microsoft.com/office/drawing/2014/main" id="{532851A5-335A-4710-BA05-B0370B8229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5664102-ED99-4B9F-887D-FC1F1B9A0E8E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E462A9C8-C822-4752-A52E-0F5A5B875821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F392138-6470-4752-8784-A0DEE77F91EE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18563" name="Group 131">
            <a:extLst>
              <a:ext uri="{FF2B5EF4-FFF2-40B4-BE49-F238E27FC236}">
                <a16:creationId xmlns:a16="http://schemas.microsoft.com/office/drawing/2014/main" id="{4F664C9B-7190-42E3-B1C6-4D2F668A8D01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463800"/>
          <a:ext cx="11498263" cy="4065588"/>
        </p:xfrm>
        <a:graphic>
          <a:graphicData uri="http://schemas.openxmlformats.org/drawingml/2006/table">
            <a:tbl>
              <a:tblPr/>
              <a:tblGrid>
                <a:gridCol w="101758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53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27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986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1 семестр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1.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Основы языкознания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1-го иностранного языка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3.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Древние языки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4.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5.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Русский язык и культура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6.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Чеченский язык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7.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Культурология</a:t>
                      </a: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Зачтено 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8.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9.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47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10</a:t>
                      </a: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01" marB="45701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8253" name="TextBox 14">
            <a:extLst>
              <a:ext uri="{FF2B5EF4-FFF2-40B4-BE49-F238E27FC236}">
                <a16:creationId xmlns:a16="http://schemas.microsoft.com/office/drawing/2014/main" id="{824F9410-444D-4085-8DC2-219E19D9F12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Изображение 1">
            <a:extLst>
              <a:ext uri="{FF2B5EF4-FFF2-40B4-BE49-F238E27FC236}">
                <a16:creationId xmlns:a16="http://schemas.microsoft.com/office/drawing/2014/main" id="{C679EEEA-6CAD-4D91-B7AA-EC133757A5F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19" name="Прямоугольник 2">
            <a:extLst>
              <a:ext uri="{FF2B5EF4-FFF2-40B4-BE49-F238E27FC236}">
                <a16:creationId xmlns:a16="http://schemas.microsoft.com/office/drawing/2014/main" id="{5FAE2AF9-089F-4675-BE8E-EA6D9BD4F1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3A1DFAA2-C0C9-4DC6-8847-4350ACB8BD6D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585A0B5-6439-4B9B-8B9B-37F10CB8593E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2C1D746D-1EAE-464B-9473-45FE5EED6D3D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1C468B7C-E5FE-4E3F-8DD3-201756FBDAE2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1-го иностранного языка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История литературы Англии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История Чеченской республики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История России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Экология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9273" name="TextBox 14">
            <a:extLst>
              <a:ext uri="{FF2B5EF4-FFF2-40B4-BE49-F238E27FC236}">
                <a16:creationId xmlns:a16="http://schemas.microsoft.com/office/drawing/2014/main" id="{F93D6479-648C-44F0-943A-813660DE2C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Изображение 1">
            <a:extLst>
              <a:ext uri="{FF2B5EF4-FFF2-40B4-BE49-F238E27FC236}">
                <a16:creationId xmlns:a16="http://schemas.microsoft.com/office/drawing/2014/main" id="{5A31C5F0-D504-45AA-98BA-199BEDC9509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3" name="Прямоугольник 2">
            <a:extLst>
              <a:ext uri="{FF2B5EF4-FFF2-40B4-BE49-F238E27FC236}">
                <a16:creationId xmlns:a16="http://schemas.microsoft.com/office/drawing/2014/main" id="{670A13D0-4538-477D-9FB6-6EA6EA8C3E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A302C6D4-BFCF-4E5B-AA3B-878356D28210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03FC2BB1-D343-4281-8CB9-6DFFDC9A70B2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4A24EA00-E41D-4F07-B09F-1727BF6C5BCF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EE1131E4-4999-4D04-8D9E-D4172F4991F1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3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Философия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английского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немецкого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0297" name="TextBox 14">
            <a:extLst>
              <a:ext uri="{FF2B5EF4-FFF2-40B4-BE49-F238E27FC236}">
                <a16:creationId xmlns:a16="http://schemas.microsoft.com/office/drawing/2014/main" id="{6251B11C-6022-4CDF-AD7C-203503293F4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Изображение 1">
            <a:extLst>
              <a:ext uri="{FF2B5EF4-FFF2-40B4-BE49-F238E27FC236}">
                <a16:creationId xmlns:a16="http://schemas.microsoft.com/office/drawing/2014/main" id="{3CF4E471-3EE4-47BE-B921-9B33171501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Прямоугольник 2">
            <a:extLst>
              <a:ext uri="{FF2B5EF4-FFF2-40B4-BE49-F238E27FC236}">
                <a16:creationId xmlns:a16="http://schemas.microsoft.com/office/drawing/2014/main" id="{BD05B217-8897-4429-8B34-C4122BBE50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F4F43008-7B6E-4646-915E-63700E8F7B93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CC34C4F2-5C11-41FA-BE77-26ADAEE32C44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138A241-FBAC-43B2-AADB-FFEB5C0984FE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BF504A1B-9CC7-45E7-B227-ECC27A9105D9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4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Теоретическая фонетика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английского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немецкого языка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БЖД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1321" name="TextBox 14">
            <a:extLst>
              <a:ext uri="{FF2B5EF4-FFF2-40B4-BE49-F238E27FC236}">
                <a16:creationId xmlns:a16="http://schemas.microsoft.com/office/drawing/2014/main" id="{5B4E1CBE-7AA8-4A47-AE23-79EEDE73C7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Изображение 1">
            <a:extLst>
              <a:ext uri="{FF2B5EF4-FFF2-40B4-BE49-F238E27FC236}">
                <a16:creationId xmlns:a16="http://schemas.microsoft.com/office/drawing/2014/main" id="{0465FE5F-7F0D-421D-A31B-D55AEDFC95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1" name="Прямоугольник 2">
            <a:extLst>
              <a:ext uri="{FF2B5EF4-FFF2-40B4-BE49-F238E27FC236}">
                <a16:creationId xmlns:a16="http://schemas.microsoft.com/office/drawing/2014/main" id="{83A2EB16-42B9-469A-A95D-79354EFAA6B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7320AC73-E30D-42D8-B323-54509DD81680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D8BF5F18-2B74-4C67-A649-5F1B3160DE9C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FEB2BE66-82C1-465D-AC88-483E87CFE89D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F9592955-72B6-4EA2-8BA8-306CB4E3B159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5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Стилистика английского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Введение в ТМК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ГИК Англии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Calibri" pitchFamily="34" charset="0"/>
                          <a:ea typeface="+mn-ea"/>
                          <a:cs typeface="Arial" charset="0"/>
                        </a:rPr>
                        <a:t>Хорошо </a:t>
                      </a:r>
                      <a:endParaRPr kumimoji="0" lang="ru-RU" sz="1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Педагогическая антропология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Практикум по КРО немецкого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Практикум по КРО английского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2345" name="TextBox 14">
            <a:extLst>
              <a:ext uri="{FF2B5EF4-FFF2-40B4-BE49-F238E27FC236}">
                <a16:creationId xmlns:a16="http://schemas.microsoft.com/office/drawing/2014/main" id="{46ADC267-6BCF-4C22-B549-FC7491ADFC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Изображение 1">
            <a:extLst>
              <a:ext uri="{FF2B5EF4-FFF2-40B4-BE49-F238E27FC236}">
                <a16:creationId xmlns:a16="http://schemas.microsoft.com/office/drawing/2014/main" id="{BBA25A22-AA30-437F-BEBD-3EE9C0BAAD5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3" y="150813"/>
            <a:ext cx="92710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Прямоугольник 2">
            <a:extLst>
              <a:ext uri="{FF2B5EF4-FFF2-40B4-BE49-F238E27FC236}">
                <a16:creationId xmlns:a16="http://schemas.microsoft.com/office/drawing/2014/main" id="{D59FD2F4-243F-4994-AE8C-739291C548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0013" y="314325"/>
            <a:ext cx="97155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/>
            <a:r>
              <a:rPr lang="ru-RU" altLang="ru-RU" sz="2400" b="1"/>
              <a:t> РЕЗУЛЬТАТЫ ПРОМЕЖУТОЧНОЙ АТТЕСТАЦИИ БАКАЛАВРОВ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C13606-48C3-4FF1-8CFD-73159454ED22}"/>
              </a:ext>
            </a:extLst>
          </p:cNvPr>
          <p:cNvSpPr/>
          <p:nvPr/>
        </p:nvSpPr>
        <p:spPr>
          <a:xfrm>
            <a:off x="0" y="1065213"/>
            <a:ext cx="12192000" cy="415925"/>
          </a:xfrm>
          <a:prstGeom prst="rect">
            <a:avLst/>
          </a:prstGeom>
          <a:solidFill>
            <a:schemeClr val="bg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id="{506A4A95-8E63-4DC2-B414-290BF40895ED}"/>
              </a:ext>
            </a:extLst>
          </p:cNvPr>
          <p:cNvSpPr/>
          <p:nvPr/>
        </p:nvSpPr>
        <p:spPr>
          <a:xfrm>
            <a:off x="2679700" y="1120775"/>
            <a:ext cx="9512300" cy="304800"/>
          </a:xfrm>
          <a:prstGeom prst="rect">
            <a:avLst/>
          </a:prstGeom>
          <a:solidFill>
            <a:srgbClr val="4175B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76A2CAF8-497E-402E-B436-7CCF9C589654}"/>
              </a:ext>
            </a:extLst>
          </p:cNvPr>
          <p:cNvSpPr/>
          <p:nvPr/>
        </p:nvSpPr>
        <p:spPr>
          <a:xfrm>
            <a:off x="0" y="1120775"/>
            <a:ext cx="2611438" cy="304800"/>
          </a:xfrm>
          <a:prstGeom prst="rect">
            <a:avLst/>
          </a:prstGeom>
          <a:solidFill>
            <a:srgbClr val="FFF2C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graphicFrame>
        <p:nvGraphicFramePr>
          <p:cNvPr id="29766" name="Group 70">
            <a:extLst>
              <a:ext uri="{FF2B5EF4-FFF2-40B4-BE49-F238E27FC236}">
                <a16:creationId xmlns:a16="http://schemas.microsoft.com/office/drawing/2014/main" id="{59F8ADBA-FA10-44FB-A79B-EFD26C0A13F8}"/>
              </a:ext>
            </a:extLst>
          </p:cNvPr>
          <p:cNvGraphicFramePr>
            <a:graphicFrameLocks noGrp="1"/>
          </p:cNvGraphicFramePr>
          <p:nvPr/>
        </p:nvGraphicFramePr>
        <p:xfrm>
          <a:off x="479425" y="2346325"/>
          <a:ext cx="11712575" cy="3787775"/>
        </p:xfrm>
        <a:graphic>
          <a:graphicData uri="http://schemas.openxmlformats.org/drawingml/2006/table">
            <a:tbl>
              <a:tblPr/>
              <a:tblGrid>
                <a:gridCol w="103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4041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8355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81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mr-IN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п/п</a:t>
                      </a:r>
                      <a:endParaRPr kumimoji="0" lang="ru-RU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Наименование дисциплины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Оценка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7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1" i="0" u="none" strike="noStrike" cap="none" normalizeH="0" baseline="0">
                        <a:ln>
                          <a:noFill/>
                        </a:ln>
                        <a:solidFill>
                          <a:srgbClr val="4175B5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6 семестр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DB3E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21</a:t>
                      </a: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Практический курс немецкого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22.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Методика преподавания иностранных языков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23.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История языка и введение в </a:t>
                      </a:r>
                      <a:r>
                        <a:rPr kumimoji="0" lang="ru-RU" sz="1200" b="1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спецфилологию</a:t>
                      </a: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Хорошо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420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24.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Физическая культура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25.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Практикум по КРО английского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26.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Практикум по КРО немецкого языка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Calibri" pitchFamily="34" charset="0"/>
                          <a:cs typeface="Arial" charset="0"/>
                        </a:rPr>
                        <a:t>Зачтено 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27.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28.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476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>
                          <a:ln>
                            <a:noFill/>
                          </a:ln>
                          <a:solidFill>
                            <a:srgbClr val="4175B5"/>
                          </a:solidFill>
                          <a:effectLst/>
                          <a:latin typeface="Arial" charset="0"/>
                          <a:cs typeface="Arial" charset="0"/>
                        </a:rPr>
                        <a:t>29.</a:t>
                      </a: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2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ru-RU" sz="1400" b="0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Calibri" pitchFamily="34" charset="0"/>
                        <a:cs typeface="Arial" charset="0"/>
                      </a:endParaRPr>
                    </a:p>
                  </a:txBody>
                  <a:tcPr marT="45703" marB="45703" anchor="ctr" horzOverflow="overflow">
                    <a:lnL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4175B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EF2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3369" name="TextBox 14">
            <a:extLst>
              <a:ext uri="{FF2B5EF4-FFF2-40B4-BE49-F238E27FC236}">
                <a16:creationId xmlns:a16="http://schemas.microsoft.com/office/drawing/2014/main" id="{528DF395-E7F8-4E04-B57F-F739B6F680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93713" y="1714500"/>
            <a:ext cx="5259387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ru-RU" altLang="ru-RU" b="1">
                <a:solidFill>
                  <a:srgbClr val="4175B5"/>
                </a:solidFill>
              </a:rPr>
              <a:t>Оценки, полученные на экзаменах и зачетах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 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Поток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815</Words>
  <Application>Microsoft Office PowerPoint</Application>
  <PresentationFormat>Широкоэкранный</PresentationFormat>
  <Paragraphs>301</Paragraphs>
  <Slides>19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Поток</vt:lpstr>
      <vt:lpstr>Презентация PowerPoint</vt:lpstr>
      <vt:lpstr>Приказы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Участие бакалавра в общественно-значимых мероприятиях Международного уровня</vt:lpstr>
      <vt:lpstr>Участие бакалавра в общественно-значимых мероприятиях Всероссийского уровня</vt:lpstr>
      <vt:lpstr>Участие в общественно-значимых мероприятиях Республиканского уровня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Ramzan Hadzhimuratov</dc:creator>
  <cp:lastModifiedBy>Неизвестный пользователь</cp:lastModifiedBy>
  <cp:revision>75</cp:revision>
  <dcterms:created xsi:type="dcterms:W3CDTF">2017-02-20T07:33:13Z</dcterms:created>
  <dcterms:modified xsi:type="dcterms:W3CDTF">2019-04-30T12:20:43Z</dcterms:modified>
</cp:coreProperties>
</file>