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3844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Чеченский</a:t>
            </a:r>
            <a:r>
              <a:rPr dirty="0"/>
              <a:t> </a:t>
            </a:r>
            <a:r>
              <a:rPr dirty="0" err="1"/>
              <a:t>государственный</a:t>
            </a:r>
            <a:r>
              <a:rPr dirty="0"/>
              <a:t> </a:t>
            </a:r>
            <a:r>
              <a:rPr dirty="0" err="1"/>
              <a:t>университет</a:t>
            </a:r>
            <a:endParaRPr dirty="0"/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Агротехнологический институт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Кафедра плодоовощеводства и виноградарства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256410" y="1928800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rPr dirty="0" err="1"/>
              <a:t>Портфолио</a:t>
            </a:r>
            <a:r>
              <a:rPr dirty="0"/>
              <a:t> </a:t>
            </a:r>
            <a:r>
              <a:rPr dirty="0" err="1"/>
              <a:t>магистранта</a:t>
            </a:r>
            <a:endParaRPr dirty="0"/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489985" y="4038615"/>
            <a:ext cx="1801092" cy="179469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Прямоугольник 11"/>
          <p:cNvSpPr/>
          <p:nvPr/>
        </p:nvSpPr>
        <p:spPr>
          <a:xfrm>
            <a:off x="2335060" y="3944983"/>
            <a:ext cx="9299591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ФИО: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Кантаев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Арби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Рамзанович</a:t>
            </a:r>
            <a:endParaRPr lang="ru-RU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endParaRPr lang="ru-RU" sz="2800" dirty="0"/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 smtClean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 dirty="0">
              <a:solidFill>
                <a:srgbClr val="FFFFFF"/>
              </a:solidFill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326521" y="4404403"/>
            <a:ext cx="746460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 smtClean="0"/>
              <a:t>Форма</a:t>
            </a:r>
            <a:r>
              <a:rPr dirty="0" smtClean="0"/>
              <a:t> </a:t>
            </a:r>
            <a:r>
              <a:rPr dirty="0" err="1" smtClean="0"/>
              <a:t>обучения</a:t>
            </a:r>
            <a:r>
              <a:rPr dirty="0" smtClean="0"/>
              <a:t>: </a:t>
            </a:r>
            <a:r>
              <a:rPr lang="ru-RU" u="sng" dirty="0" smtClean="0"/>
              <a:t>заочная</a:t>
            </a:r>
            <a:endParaRPr u="sng"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363695" y="4866068"/>
            <a:ext cx="722729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Направление</a:t>
            </a:r>
            <a:r>
              <a:rPr lang="ru-RU" dirty="0" smtClean="0"/>
              <a:t> </a:t>
            </a:r>
            <a:r>
              <a:rPr lang="ru-RU" sz="2400" dirty="0" smtClean="0">
                <a:sym typeface="Arial"/>
              </a:rPr>
              <a:t>подготовки</a:t>
            </a:r>
            <a:r>
              <a:rPr dirty="0" smtClean="0"/>
              <a:t>:</a:t>
            </a:r>
            <a:r>
              <a:rPr dirty="0" smtClean="0">
                <a:solidFill>
                  <a:srgbClr val="85D7FF"/>
                </a:solidFill>
              </a:rPr>
              <a:t> </a:t>
            </a:r>
            <a:r>
              <a:rPr lang="ru-RU" sz="2400" u="sng" dirty="0">
                <a:sym typeface="Arial"/>
              </a:rPr>
              <a:t>35.04.04. - Агрономия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379045" y="5304431"/>
            <a:ext cx="100902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магистерской программы: </a:t>
            </a:r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Интенсивное плодоводство</a:t>
            </a:r>
          </a:p>
          <a:p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виноградарство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https://ucomplex.org/files/photos/f672962904d67e8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6" y="3999972"/>
            <a:ext cx="1871980" cy="1871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825001"/>
            <a:ext cx="11641838" cy="736646"/>
            <a:chOff x="-1" y="0"/>
            <a:chExt cx="11641836" cy="736644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137492"/>
              <a:ext cx="1164183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dirty="0" smtClean="0"/>
                <a:t> 24.09. 2016г. №337/06</a:t>
              </a:r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37882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Группа 19"/>
          <p:cNvGrpSpPr/>
          <p:nvPr/>
        </p:nvGrpSpPr>
        <p:grpSpPr>
          <a:xfrm>
            <a:off x="658667" y="1822533"/>
            <a:ext cx="2713956" cy="3111987"/>
            <a:chOff x="0" y="0"/>
            <a:chExt cx="2713954" cy="3111986"/>
          </a:xfrm>
        </p:grpSpPr>
        <p:sp>
          <p:nvSpPr>
            <p:cNvPr id="149" name="TextBox 11"/>
            <p:cNvSpPr/>
            <p:nvPr/>
          </p:nvSpPr>
          <p:spPr>
            <a:xfrm>
              <a:off x="0" y="0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344356"/>
                  </a:solidFill>
                </a:defRPr>
              </a:lvl1pPr>
            </a:lstStyle>
            <a:p>
              <a:r>
                <a:t>Научный руководитель</a:t>
              </a:r>
            </a:p>
          </p:txBody>
        </p:sp>
        <p:sp>
          <p:nvSpPr>
            <p:cNvPr id="150" name="Прямоугольник 12"/>
            <p:cNvSpPr/>
            <p:nvPr/>
          </p:nvSpPr>
          <p:spPr>
            <a:xfrm>
              <a:off x="193950" y="461063"/>
              <a:ext cx="2309916" cy="183766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TextBox 13"/>
            <p:cNvSpPr/>
            <p:nvPr/>
          </p:nvSpPr>
          <p:spPr>
            <a:xfrm>
              <a:off x="13283" y="2465657"/>
              <a:ext cx="2700671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u="sng" dirty="0" err="1" smtClean="0"/>
                <a:t>Батукаев</a:t>
              </a:r>
              <a:r>
                <a:rPr lang="ru-RU" u="sng" smtClean="0"/>
                <a:t> А.А. </a:t>
              </a:r>
              <a:r>
                <a:rPr lang="ru-RU" u="sng" dirty="0" smtClean="0"/>
                <a:t>- доктор </a:t>
              </a:r>
              <a:r>
                <a:rPr lang="ru-RU" u="sng" dirty="0"/>
                <a:t>с.-х. наук, профессор </a:t>
              </a:r>
              <a:endParaRPr dirty="0"/>
            </a:p>
          </p:txBody>
        </p:sp>
      </p:grpSp>
      <p:sp>
        <p:nvSpPr>
          <p:cNvPr id="153" name="Прямоугольник 14"/>
          <p:cNvSpPr/>
          <p:nvPr/>
        </p:nvSpPr>
        <p:spPr>
          <a:xfrm>
            <a:off x="4749045" y="1964391"/>
            <a:ext cx="474584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800" dirty="0" smtClean="0"/>
              <a:t>ТЕМА МАГИСТЕРСКОЙ ДИССЕРТАЦИИ 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2000" dirty="0"/>
              <a:t>Производство оздоровленного посадочного материала </a:t>
            </a:r>
            <a:r>
              <a:rPr lang="ru-RU" sz="2000" dirty="0" smtClean="0"/>
              <a:t>винограда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pic>
        <p:nvPicPr>
          <p:cNvPr id="17" name="Picture 6" descr="https://ucomplex.org/files/photos/9c825430c112e490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9"/>
          <a:stretch/>
        </p:blipFill>
        <p:spPr bwMode="auto">
          <a:xfrm>
            <a:off x="870713" y="2174911"/>
            <a:ext cx="2303145" cy="2113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10977" y="56572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195117" y="862695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TextBox 14"/>
          <p:cNvSpPr/>
          <p:nvPr/>
        </p:nvSpPr>
        <p:spPr>
          <a:xfrm>
            <a:off x="2997576" y="839458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204258"/>
              </p:ext>
            </p:extLst>
          </p:nvPr>
        </p:nvGraphicFramePr>
        <p:xfrm>
          <a:off x="2317750" y="1357313"/>
          <a:ext cx="603250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Документ" r:id="rId5" imgW="6217871" imgH="5478061" progId="Word.Document.12">
                  <p:embed/>
                </p:oleObj>
              </mc:Choice>
              <mc:Fallback>
                <p:oleObj name="Документ" r:id="rId5" imgW="6217871" imgH="54780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7750" y="1357313"/>
                        <a:ext cx="6032500" cy="531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Наименование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работы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,
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ее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вид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Выходные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данные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240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Heavy</vt:lpstr>
      <vt:lpstr>Times New Roman</vt:lpstr>
      <vt:lpstr>Тема Office</vt:lpstr>
      <vt:lpstr>Документ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диана</cp:lastModifiedBy>
  <cp:revision>18</cp:revision>
  <dcterms:modified xsi:type="dcterms:W3CDTF">2018-05-17T08:29:48Z</dcterms:modified>
</cp:coreProperties>
</file>