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38448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_________Microsoft_Word1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4"/>
          <p:cNvSpPr/>
          <p:nvPr/>
        </p:nvSpPr>
        <p:spPr>
          <a:xfrm>
            <a:off x="1812544" y="60662"/>
            <a:ext cx="8566905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3200" b="1">
                <a:solidFill>
                  <a:srgbClr val="009EE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Чеченский</a:t>
            </a:r>
            <a:r>
              <a:rPr dirty="0"/>
              <a:t> </a:t>
            </a:r>
            <a:r>
              <a:rPr dirty="0" err="1"/>
              <a:t>государственный</a:t>
            </a:r>
            <a:r>
              <a:rPr dirty="0"/>
              <a:t> </a:t>
            </a:r>
            <a:r>
              <a:rPr dirty="0" err="1"/>
              <a:t>университет</a:t>
            </a:r>
            <a:endParaRPr dirty="0"/>
          </a:p>
        </p:txBody>
      </p:sp>
      <p:sp>
        <p:nvSpPr>
          <p:cNvPr id="113" name="TextBox 6"/>
          <p:cNvSpPr/>
          <p:nvPr/>
        </p:nvSpPr>
        <p:spPr>
          <a:xfrm>
            <a:off x="1230281" y="645437"/>
            <a:ext cx="9731435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2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Агротехнологический институт</a:t>
            </a:r>
            <a:endParaRPr dirty="0"/>
          </a:p>
        </p:txBody>
      </p:sp>
      <p:sp>
        <p:nvSpPr>
          <p:cNvPr id="114" name="TextBox 7"/>
          <p:cNvSpPr/>
          <p:nvPr/>
        </p:nvSpPr>
        <p:spPr>
          <a:xfrm>
            <a:off x="1390531" y="1076324"/>
            <a:ext cx="9410932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2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Кафедра плодоовощеводства и виноградарства</a:t>
            </a:r>
            <a:endParaRPr dirty="0"/>
          </a:p>
        </p:txBody>
      </p:sp>
      <p:sp>
        <p:nvSpPr>
          <p:cNvPr id="115" name="Прямоугольник 9"/>
          <p:cNvSpPr/>
          <p:nvPr/>
        </p:nvSpPr>
        <p:spPr>
          <a:xfrm>
            <a:off x="3256410" y="1928800"/>
            <a:ext cx="6334582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4000" b="1">
                <a:solidFill>
                  <a:srgbClr val="FFFFFF"/>
                </a:solidFill>
                <a:latin typeface="Franklin Gothic Heavy"/>
                <a:ea typeface="Franklin Gothic Heavy"/>
                <a:cs typeface="Franklin Gothic Heavy"/>
                <a:sym typeface="Franklin Gothic Heavy"/>
              </a:defRPr>
            </a:lvl1pPr>
          </a:lstStyle>
          <a:p>
            <a:r>
              <a:rPr dirty="0" err="1"/>
              <a:t>Портфолио</a:t>
            </a:r>
            <a:r>
              <a:rPr dirty="0"/>
              <a:t> </a:t>
            </a:r>
            <a:r>
              <a:rPr dirty="0" err="1"/>
              <a:t>магистранта</a:t>
            </a:r>
            <a:endParaRPr dirty="0"/>
          </a:p>
        </p:txBody>
      </p:sp>
      <p:sp>
        <p:nvSpPr>
          <p:cNvPr id="116" name="Скругленный прямоугольник 10"/>
          <p:cNvSpPr/>
          <p:nvPr/>
        </p:nvSpPr>
        <p:spPr>
          <a:xfrm>
            <a:off x="489985" y="4038615"/>
            <a:ext cx="1801092" cy="179469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Прямоугольник 11"/>
          <p:cNvSpPr/>
          <p:nvPr/>
        </p:nvSpPr>
        <p:spPr>
          <a:xfrm>
            <a:off x="2335060" y="3944983"/>
            <a:ext cx="9299591" cy="1754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ФИО: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Хасуева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Мухматовна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2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ru-RU" sz="2800" dirty="0" smtClean="0">
              <a:sym typeface="Arial"/>
            </a:endParaRPr>
          </a:p>
          <a:p>
            <a:pPr>
              <a:defRPr sz="2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ru-RU" sz="2800" dirty="0">
              <a:sym typeface="Arial"/>
            </a:endParaRPr>
          </a:p>
          <a:p>
            <a:pPr>
              <a:defRPr sz="2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endParaRPr u="sng" dirty="0">
              <a:solidFill>
                <a:srgbClr val="FFFFFF"/>
              </a:solidFill>
            </a:endParaRPr>
          </a:p>
        </p:txBody>
      </p:sp>
      <p:sp>
        <p:nvSpPr>
          <p:cNvPr id="118" name="Прямоугольник 12"/>
          <p:cNvSpPr/>
          <p:nvPr/>
        </p:nvSpPr>
        <p:spPr>
          <a:xfrm>
            <a:off x="2326521" y="4404403"/>
            <a:ext cx="7464602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 smtClean="0"/>
              <a:t>Форма</a:t>
            </a:r>
            <a:r>
              <a:rPr dirty="0" smtClean="0"/>
              <a:t> </a:t>
            </a:r>
            <a:r>
              <a:rPr dirty="0" err="1" smtClean="0"/>
              <a:t>обучения</a:t>
            </a:r>
            <a:r>
              <a:rPr dirty="0" smtClean="0"/>
              <a:t>: </a:t>
            </a:r>
            <a:r>
              <a:rPr lang="ru-RU" u="sng" dirty="0" smtClean="0"/>
              <a:t>заочная</a:t>
            </a:r>
            <a:endParaRPr u="sng" dirty="0"/>
          </a:p>
        </p:txBody>
      </p:sp>
      <p:sp>
        <p:nvSpPr>
          <p:cNvPr id="119" name="Прямоугольник 13"/>
          <p:cNvSpPr/>
          <p:nvPr/>
        </p:nvSpPr>
        <p:spPr>
          <a:xfrm>
            <a:off x="2363695" y="4866068"/>
            <a:ext cx="7227297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 smtClean="0"/>
              <a:t>Направление</a:t>
            </a:r>
            <a:r>
              <a:rPr lang="ru-RU" dirty="0" smtClean="0"/>
              <a:t> </a:t>
            </a:r>
            <a:r>
              <a:rPr lang="ru-RU" sz="2400" dirty="0" smtClean="0">
                <a:sym typeface="Arial"/>
              </a:rPr>
              <a:t>подготовки</a:t>
            </a:r>
            <a:r>
              <a:rPr dirty="0" smtClean="0"/>
              <a:t>:</a:t>
            </a:r>
            <a:r>
              <a:rPr dirty="0" smtClean="0">
                <a:solidFill>
                  <a:srgbClr val="85D7FF"/>
                </a:solidFill>
              </a:rPr>
              <a:t> </a:t>
            </a:r>
            <a:r>
              <a:rPr lang="ru-RU" sz="2400" u="sng" dirty="0">
                <a:sym typeface="Arial"/>
              </a:rPr>
              <a:t>35.04.04. - Агрономия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120" name="Прямоугольник 14"/>
          <p:cNvSpPr/>
          <p:nvPr/>
        </p:nvSpPr>
        <p:spPr>
          <a:xfrm>
            <a:off x="2379045" y="5304431"/>
            <a:ext cx="10090261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магистерской программы: </a:t>
            </a:r>
            <a:r>
              <a:rPr lang="ru-RU" sz="2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Интенсивное плодоводство</a:t>
            </a:r>
          </a:p>
          <a:p>
            <a:r>
              <a:rPr lang="ru-RU" sz="2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виноградарство</a:t>
            </a:r>
            <a:endParaRPr lang="ru-RU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 descr="https://ucomplex.org/files/photos/bf3ca7c851880c95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7" y="3999972"/>
            <a:ext cx="1871980" cy="18719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Заголовок 1"/>
          <p:cNvSpPr>
            <a:spLocks noGrp="1"/>
          </p:cNvSpPr>
          <p:nvPr>
            <p:ph type="title"/>
          </p:nvPr>
        </p:nvSpPr>
        <p:spPr>
          <a:xfrm>
            <a:off x="2200588" y="239557"/>
            <a:ext cx="7790823" cy="624803"/>
          </a:xfrm>
          <a:prstGeom prst="rect">
            <a:avLst/>
          </a:prstGeom>
        </p:spPr>
        <p:txBody>
          <a:bodyPr/>
          <a:lstStyle>
            <a:lvl1pPr algn="ctr" defTabSz="886968">
              <a:defRPr sz="3783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Приказы</a:t>
            </a:r>
          </a:p>
        </p:txBody>
      </p:sp>
      <p:pic>
        <p:nvPicPr>
          <p:cNvPr id="123" name="Изображение 3" descr="Изображение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Прямоугольник 4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Прямоугольник 5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6" name="Прямоугольник 6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29" name="Прямоугольник 7"/>
          <p:cNvGrpSpPr/>
          <p:nvPr/>
        </p:nvGrpSpPr>
        <p:grpSpPr>
          <a:xfrm>
            <a:off x="351690" y="1825001"/>
            <a:ext cx="11641838" cy="736646"/>
            <a:chOff x="-1" y="0"/>
            <a:chExt cx="11641836" cy="736644"/>
          </a:xfrm>
        </p:grpSpPr>
        <p:sp>
          <p:nvSpPr>
            <p:cNvPr id="127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28" name="О зачислении"/>
            <p:cNvSpPr/>
            <p:nvPr/>
          </p:nvSpPr>
          <p:spPr>
            <a:xfrm>
              <a:off x="-1" y="137492"/>
              <a:ext cx="11641836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rPr dirty="0"/>
                <a:t>О </a:t>
              </a:r>
              <a:r>
                <a:rPr dirty="0" err="1" smtClean="0"/>
                <a:t>зачислении</a:t>
              </a:r>
              <a:r>
                <a:rPr lang="ru-RU" dirty="0" smtClean="0"/>
                <a:t> 14.09. 2016г. №337/06</a:t>
              </a:r>
              <a:endParaRPr dirty="0"/>
            </a:p>
          </p:txBody>
        </p:sp>
      </p:grpSp>
      <p:grpSp>
        <p:nvGrpSpPr>
          <p:cNvPr id="132" name="Прямоугольник 8"/>
          <p:cNvGrpSpPr/>
          <p:nvPr/>
        </p:nvGrpSpPr>
        <p:grpSpPr>
          <a:xfrm>
            <a:off x="351691" y="2833411"/>
            <a:ext cx="11641836" cy="736645"/>
            <a:chOff x="0" y="0"/>
            <a:chExt cx="11641834" cy="736643"/>
          </a:xfrm>
        </p:grpSpPr>
        <p:sp>
          <p:nvSpPr>
            <p:cNvPr id="130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1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  <p:grpSp>
        <p:nvGrpSpPr>
          <p:cNvPr id="135" name="Прямоугольник 12"/>
          <p:cNvGrpSpPr/>
          <p:nvPr/>
        </p:nvGrpSpPr>
        <p:grpSpPr>
          <a:xfrm>
            <a:off x="351691" y="3777731"/>
            <a:ext cx="11641836" cy="736645"/>
            <a:chOff x="0" y="0"/>
            <a:chExt cx="11641834" cy="736643"/>
          </a:xfrm>
        </p:grpSpPr>
        <p:sp>
          <p:nvSpPr>
            <p:cNvPr id="133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4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  <p:grpSp>
        <p:nvGrpSpPr>
          <p:cNvPr id="138" name="Прямоугольник 13"/>
          <p:cNvGrpSpPr/>
          <p:nvPr/>
        </p:nvGrpSpPr>
        <p:grpSpPr>
          <a:xfrm>
            <a:off x="351691" y="4754097"/>
            <a:ext cx="11641836" cy="736645"/>
            <a:chOff x="0" y="0"/>
            <a:chExt cx="11641834" cy="736643"/>
          </a:xfrm>
        </p:grpSpPr>
        <p:sp>
          <p:nvSpPr>
            <p:cNvPr id="136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7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  <p:grpSp>
        <p:nvGrpSpPr>
          <p:cNvPr id="141" name="Прямоугольник 14"/>
          <p:cNvGrpSpPr/>
          <p:nvPr/>
        </p:nvGrpSpPr>
        <p:grpSpPr>
          <a:xfrm>
            <a:off x="351691" y="5730461"/>
            <a:ext cx="11641836" cy="736645"/>
            <a:chOff x="0" y="0"/>
            <a:chExt cx="11641834" cy="736643"/>
          </a:xfrm>
        </p:grpSpPr>
        <p:sp>
          <p:nvSpPr>
            <p:cNvPr id="139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40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Изображение 3" descr="Изображение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Прямоугольник 4"/>
          <p:cNvSpPr/>
          <p:nvPr/>
        </p:nvSpPr>
        <p:spPr>
          <a:xfrm>
            <a:off x="2510229" y="262809"/>
            <a:ext cx="717154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ТЕМА ДИССЕРТАЦИОННОГО ИССЛЕДОВАНИЯ</a:t>
            </a:r>
          </a:p>
        </p:txBody>
      </p:sp>
      <p:sp>
        <p:nvSpPr>
          <p:cNvPr id="145" name="Прямоугольник 6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Прямоугольник 7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" name="Прямоугольник 8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Скругленный прямоугольник 9"/>
          <p:cNvSpPr/>
          <p:nvPr/>
        </p:nvSpPr>
        <p:spPr>
          <a:xfrm>
            <a:off x="237882" y="1710465"/>
            <a:ext cx="3568808" cy="3946056"/>
          </a:xfrm>
          <a:prstGeom prst="roundRect">
            <a:avLst>
              <a:gd name="adj" fmla="val 16667"/>
            </a:avLst>
          </a:prstGeom>
          <a:solidFill>
            <a:srgbClr val="F5BD14"/>
          </a:solidFill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52" name="Группа 19"/>
          <p:cNvGrpSpPr/>
          <p:nvPr/>
        </p:nvGrpSpPr>
        <p:grpSpPr>
          <a:xfrm>
            <a:off x="658667" y="1822533"/>
            <a:ext cx="2713956" cy="3111987"/>
            <a:chOff x="0" y="0"/>
            <a:chExt cx="2713954" cy="3111986"/>
          </a:xfrm>
        </p:grpSpPr>
        <p:sp>
          <p:nvSpPr>
            <p:cNvPr id="149" name="TextBox 11"/>
            <p:cNvSpPr/>
            <p:nvPr/>
          </p:nvSpPr>
          <p:spPr>
            <a:xfrm>
              <a:off x="0" y="0"/>
              <a:ext cx="2700671" cy="358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344356"/>
                  </a:solidFill>
                </a:defRPr>
              </a:lvl1pPr>
            </a:lstStyle>
            <a:p>
              <a:r>
                <a:t>Научный руководитель</a:t>
              </a:r>
            </a:p>
          </p:txBody>
        </p:sp>
        <p:sp>
          <p:nvSpPr>
            <p:cNvPr id="150" name="Прямоугольник 12"/>
            <p:cNvSpPr/>
            <p:nvPr/>
          </p:nvSpPr>
          <p:spPr>
            <a:xfrm>
              <a:off x="193950" y="461063"/>
              <a:ext cx="2309916" cy="183766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1" name="TextBox 13"/>
            <p:cNvSpPr/>
            <p:nvPr/>
          </p:nvSpPr>
          <p:spPr>
            <a:xfrm>
              <a:off x="13283" y="2465657"/>
              <a:ext cx="2700671" cy="646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>
                  <a:solidFill>
                    <a:srgbClr val="344356"/>
                  </a:solidFill>
                </a:defRPr>
              </a:pPr>
              <a:r>
                <a:rPr lang="ru-RU" u="sng" dirty="0" err="1" smtClean="0"/>
                <a:t>Батукаев</a:t>
              </a:r>
              <a:r>
                <a:rPr lang="ru-RU" u="sng" dirty="0" smtClean="0"/>
                <a:t> А.А. </a:t>
              </a:r>
              <a:r>
                <a:rPr lang="ru-RU" u="sng" dirty="0" smtClean="0"/>
                <a:t>- доктор </a:t>
              </a:r>
              <a:r>
                <a:rPr lang="ru-RU" u="sng" dirty="0"/>
                <a:t>с.-х. наук, профессор </a:t>
              </a:r>
              <a:endParaRPr dirty="0"/>
            </a:p>
          </p:txBody>
        </p:sp>
      </p:grpSp>
      <p:sp>
        <p:nvSpPr>
          <p:cNvPr id="153" name="Прямоугольник 14"/>
          <p:cNvSpPr/>
          <p:nvPr/>
        </p:nvSpPr>
        <p:spPr>
          <a:xfrm>
            <a:off x="4749045" y="1964391"/>
            <a:ext cx="474584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1800" dirty="0" smtClean="0"/>
              <a:t>ТЕМА МАГИСТЕРСКОЙ ДИССЕРТАЦИИ </a:t>
            </a:r>
            <a:r>
              <a:rPr dirty="0" smtClean="0"/>
              <a:t>:</a:t>
            </a:r>
            <a:endParaRPr dirty="0"/>
          </a:p>
        </p:txBody>
      </p:sp>
      <p:sp>
        <p:nvSpPr>
          <p:cNvPr id="154" name="Прямоугольник 15"/>
          <p:cNvSpPr/>
          <p:nvPr/>
        </p:nvSpPr>
        <p:spPr>
          <a:xfrm>
            <a:off x="4421422" y="2605827"/>
            <a:ext cx="6944784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rPr lang="ru-RU" sz="2000" dirty="0"/>
              <a:t>Влияние различных субстратов и удобрений на развитие растений винограда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Прямоугольник 17"/>
          <p:cNvSpPr/>
          <p:nvPr/>
        </p:nvSpPr>
        <p:spPr>
          <a:xfrm>
            <a:off x="224597" y="5899629"/>
            <a:ext cx="11694502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6" name="TextBox 18"/>
          <p:cNvSpPr/>
          <p:nvPr/>
        </p:nvSpPr>
        <p:spPr>
          <a:xfrm>
            <a:off x="414669" y="5953278"/>
            <a:ext cx="11313044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ТЕМА ДИССЕРТАЦИОННОГО ИССЛЕДОВАНИЯ УТВЕРЖДЕНА УЧЕНЫМ</a:t>
            </a:r>
          </a:p>
          <a:p>
            <a:pPr algn="ctr">
              <a:defRPr i="1"/>
            </a:pPr>
            <a:r>
              <a:t>СОВЕТОМ ФГБОУ ВО «ЧЕЧЕНСКИЙ ГОСУДАРСТВЕННЫЙ УНИВЕРСИТЕТ» ПРОТОКОЛ № __ от «___»_____________ г.</a:t>
            </a:r>
          </a:p>
        </p:txBody>
      </p:sp>
      <p:pic>
        <p:nvPicPr>
          <p:cNvPr id="17" name="Picture 6" descr="https://ucomplex.org/files/photos/9c825430c112e490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69"/>
          <a:stretch/>
        </p:blipFill>
        <p:spPr bwMode="auto">
          <a:xfrm>
            <a:off x="852617" y="2220964"/>
            <a:ext cx="2303145" cy="21132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Прямоугольник 2"/>
          <p:cNvSpPr/>
          <p:nvPr/>
        </p:nvSpPr>
        <p:spPr>
          <a:xfrm>
            <a:off x="2085176" y="150741"/>
            <a:ext cx="8021648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ПУБЛИКАЦИИ В НАУЧНЫХ ИЗДАНИЯХ, ВХОДЯЩИХ</a:t>
            </a:r>
          </a:p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В ПЕРЕЧЕНЬ ВАК, НАУЧНЫЕ СТАТЬИ</a:t>
            </a:r>
          </a:p>
        </p:txBody>
      </p:sp>
      <p:sp>
        <p:nvSpPr>
          <p:cNvPr id="16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3" name="Прямоугольник 6"/>
          <p:cNvSpPr/>
          <p:nvPr/>
        </p:nvSpPr>
        <p:spPr>
          <a:xfrm>
            <a:off x="195117" y="1710465"/>
            <a:ext cx="11798410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4" name="TextBox 7"/>
          <p:cNvSpPr/>
          <p:nvPr/>
        </p:nvSpPr>
        <p:spPr>
          <a:xfrm>
            <a:off x="385189" y="1764114"/>
            <a:ext cx="1142758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Основные положения и выводы диссертационного исследования нашли отражение</a:t>
            </a:r>
          </a:p>
          <a:p>
            <a:pPr algn="ctr">
              <a:defRPr i="1"/>
            </a:pPr>
            <a:r>
              <a:t>в научных публикациях автора, в том числе в изданиях, рекомендованных ВАК РФ:</a:t>
            </a:r>
          </a:p>
        </p:txBody>
      </p:sp>
      <p:graphicFrame>
        <p:nvGraphicFramePr>
          <p:cNvPr id="165" name="Таблица 8"/>
          <p:cNvGraphicFramePr/>
          <p:nvPr/>
        </p:nvGraphicFramePr>
        <p:xfrm>
          <a:off x="195117" y="2813707"/>
          <a:ext cx="11798408" cy="180649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83077"/>
                <a:gridCol w="5116127"/>
                <a:gridCol w="2949602"/>
                <a:gridCol w="2949602"/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Наименование работы,
ее вид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66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Изображение 1" descr="Изображение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Прямоугольник 2"/>
          <p:cNvSpPr/>
          <p:nvPr/>
        </p:nvSpPr>
        <p:spPr>
          <a:xfrm>
            <a:off x="1410977" y="56572"/>
            <a:ext cx="991504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 РЕЗУЛЬТАТЫ ПРОМЕЖУТОЧНОЙ АТТЕСТАЦИИ МАГИСТРАНТОВ</a:t>
            </a:r>
          </a:p>
        </p:txBody>
      </p:sp>
      <p:sp>
        <p:nvSpPr>
          <p:cNvPr id="170" name="Прямоугольник 3"/>
          <p:cNvSpPr/>
          <p:nvPr/>
        </p:nvSpPr>
        <p:spPr>
          <a:xfrm>
            <a:off x="195117" y="862695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6" name="TextBox 14"/>
          <p:cNvSpPr/>
          <p:nvPr/>
        </p:nvSpPr>
        <p:spPr>
          <a:xfrm>
            <a:off x="2997576" y="839458"/>
            <a:ext cx="5151312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4175B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Оценки</a:t>
            </a:r>
            <a:r>
              <a:rPr dirty="0"/>
              <a:t>, </a:t>
            </a:r>
            <a:r>
              <a:rPr dirty="0" err="1"/>
              <a:t>полученные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экзаменах</a:t>
            </a:r>
            <a:r>
              <a:rPr dirty="0"/>
              <a:t> и </a:t>
            </a:r>
            <a:r>
              <a:rPr dirty="0" err="1"/>
              <a:t>зачетах</a:t>
            </a:r>
            <a:endParaRPr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75303"/>
              </p:ext>
            </p:extLst>
          </p:nvPr>
        </p:nvGraphicFramePr>
        <p:xfrm>
          <a:off x="2317750" y="1357313"/>
          <a:ext cx="6032500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Документ" r:id="rId4" imgW="6217871" imgH="5478061" progId="Word.Document.12">
                  <p:embed/>
                </p:oleObj>
              </mc:Choice>
              <mc:Fallback>
                <p:oleObj name="Документ" r:id="rId4" imgW="6217871" imgH="54780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17750" y="1357313"/>
                        <a:ext cx="6032500" cy="5311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Прямоугольник 2"/>
          <p:cNvSpPr/>
          <p:nvPr/>
        </p:nvSpPr>
        <p:spPr>
          <a:xfrm>
            <a:off x="1861893" y="271092"/>
            <a:ext cx="846485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УЧАСТИЕ В НАУЧНО-ПРАКТИЧЕСКИХ КОНФЕРЕНЦИЯХ</a:t>
            </a:r>
          </a:p>
        </p:txBody>
      </p:sp>
      <p:sp>
        <p:nvSpPr>
          <p:cNvPr id="18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3" name="Прямоугольник 6"/>
          <p:cNvSpPr/>
          <p:nvPr/>
        </p:nvSpPr>
        <p:spPr>
          <a:xfrm>
            <a:off x="195117" y="1710465"/>
            <a:ext cx="11798410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4" name="TextBox 7"/>
          <p:cNvSpPr/>
          <p:nvPr/>
        </p:nvSpPr>
        <p:spPr>
          <a:xfrm>
            <a:off x="385189" y="1764114"/>
            <a:ext cx="1142758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Основные тезисы работы были представлены на</a:t>
            </a:r>
          </a:p>
          <a:p>
            <a:pPr algn="ctr">
              <a:defRPr i="1"/>
            </a:pPr>
            <a:r>
              <a:t>научно-практических конференциях:</a:t>
            </a:r>
          </a:p>
        </p:txBody>
      </p:sp>
      <p:graphicFrame>
        <p:nvGraphicFramePr>
          <p:cNvPr id="185" name="Таблица 8"/>
          <p:cNvGraphicFramePr/>
          <p:nvPr/>
        </p:nvGraphicFramePr>
        <p:xfrm>
          <a:off x="195117" y="2813707"/>
          <a:ext cx="11798408" cy="180649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83077"/>
                <a:gridCol w="5116127"/>
                <a:gridCol w="2949602"/>
                <a:gridCol w="2949602"/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Наименование работы,
ее вид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86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Прямоугольник 2"/>
          <p:cNvSpPr/>
          <p:nvPr/>
        </p:nvSpPr>
        <p:spPr>
          <a:xfrm>
            <a:off x="1861893" y="271092"/>
            <a:ext cx="846485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УЧАСТИЕ В НАУЧНО-ПРАКТИЧЕСКИХ КОНФЕРЕНЦИЯХ</a:t>
            </a:r>
          </a:p>
        </p:txBody>
      </p:sp>
      <p:sp>
        <p:nvSpPr>
          <p:cNvPr id="19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aphicFrame>
        <p:nvGraphicFramePr>
          <p:cNvPr id="193" name="Таблица 8"/>
          <p:cNvGraphicFramePr/>
          <p:nvPr/>
        </p:nvGraphicFramePr>
        <p:xfrm>
          <a:off x="195117" y="1710963"/>
          <a:ext cx="11798408" cy="180649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83077"/>
                <a:gridCol w="5116127"/>
                <a:gridCol w="2949602"/>
                <a:gridCol w="2949602"/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Наименование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работы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,
</a:t>
                      </a: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ее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вид</a:t>
                      </a:r>
                      <a:endParaRPr sz="1400" b="1" dirty="0">
                        <a:solidFill>
                          <a:srgbClr val="4175B5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Выходные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данные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94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Прямоугольник 2"/>
          <p:cNvSpPr/>
          <p:nvPr/>
        </p:nvSpPr>
        <p:spPr>
          <a:xfrm>
            <a:off x="5162909" y="271092"/>
            <a:ext cx="1862843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Статьи ВАК</a:t>
            </a:r>
          </a:p>
        </p:txBody>
      </p:sp>
      <p:grpSp>
        <p:nvGrpSpPr>
          <p:cNvPr id="229" name="Прямоугольник 9"/>
          <p:cNvGrpSpPr/>
          <p:nvPr/>
        </p:nvGrpSpPr>
        <p:grpSpPr>
          <a:xfrm>
            <a:off x="195117" y="1778099"/>
            <a:ext cx="11798410" cy="669678"/>
            <a:chOff x="0" y="0"/>
            <a:chExt cx="11798408" cy="669676"/>
          </a:xfrm>
        </p:grpSpPr>
        <p:sp>
          <p:nvSpPr>
            <p:cNvPr id="227" name="Rectangle"/>
            <p:cNvSpPr/>
            <p:nvPr/>
          </p:nvSpPr>
          <p:spPr>
            <a:xfrm>
              <a:off x="-1" y="-1"/>
              <a:ext cx="11798410" cy="669678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u="sng">
                  <a:solidFill>
                    <a:srgbClr val="FF0000"/>
                  </a:solidFill>
                </a:defRPr>
              </a:pPr>
              <a:endParaRPr/>
            </a:p>
          </p:txBody>
        </p:sp>
        <p:sp>
          <p:nvSpPr>
            <p:cNvPr id="228" name="Необходимо написать тему статьи и сделать из нее гиперссылку"/>
            <p:cNvSpPr/>
            <p:nvPr/>
          </p:nvSpPr>
          <p:spPr>
            <a:xfrm>
              <a:off x="-1" y="143067"/>
              <a:ext cx="11798410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 b="1"/>
              </a:pPr>
              <a:r>
                <a:t>Необходимо написать тему статьи и сделать из нее </a:t>
              </a:r>
              <a:r>
                <a:rPr u="sng">
                  <a:solidFill>
                    <a:srgbClr val="FF0000"/>
                  </a:solidFill>
                </a:rPr>
                <a:t>гиперссылку</a:t>
              </a:r>
            </a:p>
          </p:txBody>
        </p:sp>
      </p:grpSp>
      <p:sp>
        <p:nvSpPr>
          <p:cNvPr id="230" name="Прямоугольник 10"/>
          <p:cNvSpPr/>
          <p:nvPr/>
        </p:nvSpPr>
        <p:spPr>
          <a:xfrm>
            <a:off x="195117" y="2728106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1" name="Прямоугольник 11"/>
          <p:cNvSpPr/>
          <p:nvPr/>
        </p:nvSpPr>
        <p:spPr>
          <a:xfrm>
            <a:off x="195117" y="3678113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2" name="Прямоугольник 12"/>
          <p:cNvSpPr/>
          <p:nvPr/>
        </p:nvSpPr>
        <p:spPr>
          <a:xfrm>
            <a:off x="195117" y="4628120"/>
            <a:ext cx="11798410" cy="669678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3" name="Прямоугольник 1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4" name="Прямоугольник 1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5" name="Прямоугольник 1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6" name="Прямоугольник 16"/>
          <p:cNvSpPr/>
          <p:nvPr/>
        </p:nvSpPr>
        <p:spPr>
          <a:xfrm>
            <a:off x="195117" y="5578128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Прямоугольник 2"/>
          <p:cNvSpPr/>
          <p:nvPr/>
        </p:nvSpPr>
        <p:spPr>
          <a:xfrm>
            <a:off x="5035885" y="271092"/>
            <a:ext cx="211689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Статьи РИНЦ</a:t>
            </a:r>
          </a:p>
        </p:txBody>
      </p:sp>
      <p:grpSp>
        <p:nvGrpSpPr>
          <p:cNvPr id="242" name="Прямоугольник 4"/>
          <p:cNvGrpSpPr/>
          <p:nvPr/>
        </p:nvGrpSpPr>
        <p:grpSpPr>
          <a:xfrm>
            <a:off x="195117" y="1825001"/>
            <a:ext cx="11798410" cy="736645"/>
            <a:chOff x="0" y="0"/>
            <a:chExt cx="11798408" cy="736643"/>
          </a:xfrm>
        </p:grpSpPr>
        <p:sp>
          <p:nvSpPr>
            <p:cNvPr id="240" name="Rectangle"/>
            <p:cNvSpPr/>
            <p:nvPr/>
          </p:nvSpPr>
          <p:spPr>
            <a:xfrm>
              <a:off x="-1" y="0"/>
              <a:ext cx="11798410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0000"/>
                  </a:solidFill>
                </a:defRPr>
              </a:pPr>
              <a:endParaRPr/>
            </a:p>
          </p:txBody>
        </p:sp>
        <p:sp>
          <p:nvSpPr>
            <p:cNvPr id="241" name="Необходимо написать тему статьи и сделать из нее гиперссылку"/>
            <p:cNvSpPr/>
            <p:nvPr/>
          </p:nvSpPr>
          <p:spPr>
            <a:xfrm>
              <a:off x="-1" y="176552"/>
              <a:ext cx="11798410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 b="1"/>
              </a:pPr>
              <a:r>
                <a:t>Необходимо написать тему статьи и сделать из нее </a:t>
              </a:r>
              <a:r>
                <a:rPr u="sng">
                  <a:solidFill>
                    <a:srgbClr val="FF0000"/>
                  </a:solidFill>
                </a:rPr>
                <a:t>гиперссылку</a:t>
              </a:r>
            </a:p>
          </p:txBody>
        </p:sp>
      </p:grpSp>
      <p:sp>
        <p:nvSpPr>
          <p:cNvPr id="243" name="Прямоугольник 5"/>
          <p:cNvSpPr/>
          <p:nvPr/>
        </p:nvSpPr>
        <p:spPr>
          <a:xfrm>
            <a:off x="195117" y="2775008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4" name="Прямоугольник 6"/>
          <p:cNvSpPr/>
          <p:nvPr/>
        </p:nvSpPr>
        <p:spPr>
          <a:xfrm>
            <a:off x="195117" y="3725016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5" name="Прямоугольник 7"/>
          <p:cNvSpPr/>
          <p:nvPr/>
        </p:nvSpPr>
        <p:spPr>
          <a:xfrm>
            <a:off x="195117" y="4675023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6" name="Прямоугольник 8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7" name="Прямоугольник 9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8" name="Прямоугольник 10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9" name="Прямоугольник 11"/>
          <p:cNvSpPr/>
          <p:nvPr/>
        </p:nvSpPr>
        <p:spPr>
          <a:xfrm>
            <a:off x="195117" y="5660828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244</Words>
  <Application>Microsoft Office PowerPoint</Application>
  <PresentationFormat>Широкоэкранный</PresentationFormat>
  <Paragraphs>58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Franklin Gothic Heavy</vt:lpstr>
      <vt:lpstr>Times New Roman</vt:lpstr>
      <vt:lpstr>Тема Office</vt:lpstr>
      <vt:lpstr>Документ Microsoft Word</vt:lpstr>
      <vt:lpstr>Презентация PowerPoint</vt:lpstr>
      <vt:lpstr>Приказы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диана</cp:lastModifiedBy>
  <cp:revision>21</cp:revision>
  <dcterms:modified xsi:type="dcterms:W3CDTF">2018-05-17T08:36:25Z</dcterms:modified>
</cp:coreProperties>
</file>